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58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Physical, Political, Thematic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Atlas, try to answer the following questions. First tell what type of map you would use, then look for the correct answer.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you what the earths surface looks like</a:t>
            </a:r>
          </a:p>
          <a:p>
            <a:r>
              <a:rPr lang="en-US" dirty="0" smtClean="0"/>
              <a:t>Show elevation, water, and topography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Quickly color your Physical Map</a:t>
            </a:r>
            <a:endParaRPr lang="en-US" dirty="0"/>
          </a:p>
        </p:txBody>
      </p:sp>
      <p:pic>
        <p:nvPicPr>
          <p:cNvPr id="4" name="Content Placeholder 3" descr="US_physical_cont_s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 b="10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28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man made borders</a:t>
            </a:r>
          </a:p>
          <a:p>
            <a:r>
              <a:rPr lang="en-US" dirty="0" smtClean="0"/>
              <a:t>Often do not use realistic colors</a:t>
            </a:r>
          </a:p>
          <a:p>
            <a:r>
              <a:rPr lang="en-US" dirty="0" smtClean="0"/>
              <a:t>Show cities, states, countries, roads, railroads,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your Political Map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Texas-w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48" y="2111421"/>
            <a:ext cx="4865096" cy="37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represent specific information about an area</a:t>
            </a:r>
          </a:p>
          <a:p>
            <a:r>
              <a:rPr lang="en-US" dirty="0" smtClean="0"/>
              <a:t>Are detailed about one or two topics</a:t>
            </a:r>
          </a:p>
          <a:p>
            <a:r>
              <a:rPr lang="en-US" dirty="0" smtClean="0"/>
              <a:t>Can present information over almost any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lobal_population_den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6" y="1309686"/>
            <a:ext cx="8572500" cy="55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OR_THEM_Relig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49" y="1650072"/>
            <a:ext cx="7327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4" y="274638"/>
            <a:ext cx="5457875" cy="369856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94" y="2586148"/>
            <a:ext cx="5125606" cy="39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392</TotalTime>
  <Words>116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Calisto MT</vt:lpstr>
      <vt:lpstr>Mistral</vt:lpstr>
      <vt:lpstr>Wingdings 2</vt:lpstr>
      <vt:lpstr>Travelogue</vt:lpstr>
      <vt:lpstr>Types of Maps</vt:lpstr>
      <vt:lpstr>Physical</vt:lpstr>
      <vt:lpstr>Quickly color your Physical Map</vt:lpstr>
      <vt:lpstr>Political</vt:lpstr>
      <vt:lpstr>Label your Political Map</vt:lpstr>
      <vt:lpstr>Thematic</vt:lpstr>
      <vt:lpstr>World Population Density</vt:lpstr>
      <vt:lpstr>Religions of the World</vt:lpstr>
      <vt:lpstr>PowerPoint Presentation</vt:lpstr>
      <vt:lpstr>Lets Practice</vt:lpstr>
    </vt:vector>
  </TitlesOfParts>
  <Company>Harlingen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Maps</dc:title>
  <dc:creator>Jordan  Lopez</dc:creator>
  <cp:lastModifiedBy>Jordan Lopez</cp:lastModifiedBy>
  <cp:revision>4</cp:revision>
  <dcterms:created xsi:type="dcterms:W3CDTF">2015-09-05T22:36:34Z</dcterms:created>
  <dcterms:modified xsi:type="dcterms:W3CDTF">2018-08-27T13:00:01Z</dcterms:modified>
</cp:coreProperties>
</file>