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sldIdLst>
    <p:sldId id="257" r:id="rId2"/>
    <p:sldId id="258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2/24/2020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ctangle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Surviving South Sudan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Drought, Famine, Education, Oil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F9AD91-5ACF-4983-A59F-B98AA1C0B4F6}"/>
              </a:ext>
            </a:extLst>
          </p:cNvPr>
          <p:cNvSpPr txBox="1"/>
          <p:nvPr/>
        </p:nvSpPr>
        <p:spPr>
          <a:xfrm>
            <a:off x="434741" y="237744"/>
            <a:ext cx="3164916" cy="37856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Warm-Up Directions: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Color all Islamic Territories of Sudan1 color. 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Color all Christian Territories of South Sudan a different color.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E8D88B-E168-4DCB-AE16-E25025F30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078" y="338715"/>
            <a:ext cx="5946706" cy="61443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1E8B8E-CB19-41AD-8FFF-CEEF3FD81942}"/>
              </a:ext>
            </a:extLst>
          </p:cNvPr>
          <p:cNvSpPr/>
          <p:nvPr/>
        </p:nvSpPr>
        <p:spPr>
          <a:xfrm>
            <a:off x="8388626" y="1709530"/>
            <a:ext cx="1298713" cy="171947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C9E376-E8C4-42C3-9CA8-CD57DA51815B}"/>
              </a:ext>
            </a:extLst>
          </p:cNvPr>
          <p:cNvSpPr txBox="1"/>
          <p:nvPr/>
        </p:nvSpPr>
        <p:spPr>
          <a:xfrm>
            <a:off x="434741" y="237744"/>
            <a:ext cx="3164916" cy="15696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Primary School Completion in Sudan and South Sudan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29C668-935A-4297-8363-3C1175E27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105" y="120287"/>
            <a:ext cx="5234651" cy="636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79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C9E376-E8C4-42C3-9CA8-CD57DA51815B}"/>
              </a:ext>
            </a:extLst>
          </p:cNvPr>
          <p:cNvSpPr txBox="1"/>
          <p:nvPr/>
        </p:nvSpPr>
        <p:spPr>
          <a:xfrm>
            <a:off x="434741" y="374904"/>
            <a:ext cx="3164916" cy="15696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Percent of Households with poor food consumption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0D3F13-B195-4B21-92F2-CC909A04F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818" y="237744"/>
            <a:ext cx="5250861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67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C9E376-E8C4-42C3-9CA8-CD57DA51815B}"/>
              </a:ext>
            </a:extLst>
          </p:cNvPr>
          <p:cNvSpPr txBox="1"/>
          <p:nvPr/>
        </p:nvSpPr>
        <p:spPr>
          <a:xfrm>
            <a:off x="434741" y="237744"/>
            <a:ext cx="3164916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Improved Water and Sanitation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2111AB-7959-4B1C-8100-ACBDA974D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209" y="374903"/>
            <a:ext cx="5284304" cy="642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90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C9E376-E8C4-42C3-9CA8-CD57DA51815B}"/>
              </a:ext>
            </a:extLst>
          </p:cNvPr>
          <p:cNvSpPr txBox="1"/>
          <p:nvPr/>
        </p:nvSpPr>
        <p:spPr>
          <a:xfrm>
            <a:off x="434741" y="237744"/>
            <a:ext cx="3164916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Oil Refineries </a:t>
            </a:r>
            <a:r>
              <a:rPr lang="en-US" sz="2400" b="1"/>
              <a:t>and Pipelines </a:t>
            </a:r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6023EF-A89F-43CD-AF41-B4FB483A2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002" y="311426"/>
            <a:ext cx="5129534" cy="623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51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E.pptx" id="{5330A5D3-B581-4B4A-9313-9275B6EF2E52}" vid="{516C64E9-C0AA-46DA-9991-9C0EC881A8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Floral Flourish</Template>
  <TotalTime>0</TotalTime>
  <Words>55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Avenir Next LT Pro</vt:lpstr>
      <vt:lpstr>Avenir Next LT Pro Light</vt:lpstr>
      <vt:lpstr>Garamond</vt:lpstr>
      <vt:lpstr>SavonVTI</vt:lpstr>
      <vt:lpstr>Surviving South Sudan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2020-02-24T23:19:34Z</dcterms:created>
  <dcterms:modified xsi:type="dcterms:W3CDTF">2020-02-24T23:33:35Z</dcterms:modified>
</cp:coreProperties>
</file>