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58" r:id="rId7"/>
  </p:sldIdLst>
  <p:sldSz cx="9144000" cy="5143500" type="screen16x9"/>
  <p:notesSz cx="6858000" cy="9144000"/>
  <p:embeddedFontLst>
    <p:embeddedFont>
      <p:font typeface="Raleway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bba4059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bba4059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bba4059c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bba4059c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ba4059c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bba4059c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bba4059c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bba4059c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bba4059c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bba4059c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bba4059c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bba4059c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zjNGHHjGrRc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jNGHHjGrR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8985" y="331304"/>
            <a:ext cx="8024928" cy="451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03050" y="69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Locate and label and color blue the following bodies of water: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0" y="1066801"/>
            <a:ext cx="3772200" cy="3916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2000" b="1" dirty="0" smtClean="0">
                <a:solidFill>
                  <a:srgbClr val="000000"/>
                </a:solidFill>
              </a:rPr>
              <a:t>Lake </a:t>
            </a:r>
            <a:r>
              <a:rPr lang="en" sz="2000" b="1" dirty="0">
                <a:solidFill>
                  <a:srgbClr val="000000"/>
                </a:solidFill>
              </a:rPr>
              <a:t>Baikal 	Caspian Sea  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Bering Strait  	Aral Sea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Black Sea  	</a:t>
            </a:r>
            <a:r>
              <a:rPr lang="en" sz="2000" b="1" dirty="0" smtClean="0">
                <a:solidFill>
                  <a:srgbClr val="000000"/>
                </a:solidFill>
              </a:rPr>
              <a:t>Arctic </a:t>
            </a:r>
            <a:r>
              <a:rPr lang="en" sz="2000" b="1" dirty="0">
                <a:solidFill>
                  <a:srgbClr val="000000"/>
                </a:solidFill>
              </a:rPr>
              <a:t>Ocean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</a:rPr>
              <a:t>Bering Sea 	Pacific Ocean 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Volga River  	OB </a:t>
            </a:r>
            <a:r>
              <a:rPr lang="en" sz="2000" b="1" dirty="0" smtClean="0">
                <a:solidFill>
                  <a:srgbClr val="000000"/>
                </a:solidFill>
              </a:rPr>
              <a:t>River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**If </a:t>
            </a:r>
            <a:r>
              <a:rPr lang="en-US" sz="1600" b="1" dirty="0">
                <a:solidFill>
                  <a:srgbClr val="000000"/>
                </a:solidFill>
              </a:rPr>
              <a:t>you cant find these places easily on your map, you can google their locations!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725" y="1211250"/>
            <a:ext cx="5253751" cy="31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00100"/>
            <a:ext cx="8520600" cy="9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Locate, Label, and color brown the following mountains using this symbol:</a:t>
            </a:r>
            <a:r>
              <a:rPr lang="en"/>
              <a:t>  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55175" y="1450600"/>
            <a:ext cx="39999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Ural Mountains  </a:t>
            </a:r>
            <a:endParaRPr sz="2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Altai </a:t>
            </a:r>
            <a:r>
              <a:rPr lang="en" sz="2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Mountains  Caucasus </a:t>
            </a:r>
            <a:endParaRPr lang="en" sz="2800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Mountains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5189825" y="706550"/>
            <a:ext cx="621600" cy="480300"/>
          </a:xfrm>
          <a:prstGeom prst="triangle">
            <a:avLst>
              <a:gd name="adj" fmla="val 50000"/>
            </a:avLst>
          </a:prstGeom>
          <a:solidFill>
            <a:srgbClr val="5B0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mage result for mountain ranges of russia Altai Caucauses Ura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93" y="1507050"/>
            <a:ext cx="6175376" cy="32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118375"/>
            <a:ext cx="85206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Locate, label and coloring accordingly the following landforms: 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91825" y="1303050"/>
            <a:ext cx="3608100" cy="1034100"/>
          </a:xfrm>
          <a:prstGeom prst="rect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Siberian Peninsula – Outline in orange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63" y="25120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936175"/>
            <a:ext cx="457200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42" y="950188"/>
            <a:ext cx="3820974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49399" y="13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Locate and label the following cities </a:t>
            </a:r>
            <a:r>
              <a:rPr lang="en" dirty="0" smtClean="0">
                <a:latin typeface="Raleway"/>
                <a:ea typeface="Raleway"/>
                <a:cs typeface="Raleway"/>
                <a:sym typeface="Raleway"/>
              </a:rPr>
              <a:t>using black dots.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St. Petersburg  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Moscow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50" name="Picture 2" descr="Image result for St Petersburg and Moscow Ma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0" y="2206496"/>
            <a:ext cx="3363496" cy="25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0" y="132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Locate, label and color accordingly the following countries:  </a:t>
            </a:r>
            <a:endParaRPr sz="2500" b="1" dirty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1725" y="1179300"/>
            <a:ext cx="2792700" cy="2677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highlight>
                  <a:srgbClr val="93C47D"/>
                </a:highlight>
                <a:latin typeface="Raleway"/>
                <a:ea typeface="Raleway"/>
                <a:cs typeface="Raleway"/>
                <a:sym typeface="Raleway"/>
              </a:rPr>
              <a:t>Kazakhstan – Green</a:t>
            </a:r>
            <a:r>
              <a:rPr lang="en" sz="2000" b="1" dirty="0">
                <a:solidFill>
                  <a:srgbClr val="000000"/>
                </a:solidFill>
                <a:highlight>
                  <a:srgbClr val="D9EAD3"/>
                </a:highlight>
                <a:latin typeface="Raleway"/>
                <a:ea typeface="Raleway"/>
                <a:cs typeface="Raleway"/>
                <a:sym typeface="Raleway"/>
              </a:rPr>
              <a:t>  </a:t>
            </a:r>
            <a:endParaRPr sz="2000" b="1" dirty="0">
              <a:solidFill>
                <a:srgbClr val="000000"/>
              </a:solidFill>
              <a:highlight>
                <a:srgbClr val="D9EAD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highlight>
                  <a:srgbClr val="8E7CC3"/>
                </a:highlight>
                <a:latin typeface="Raleway"/>
                <a:ea typeface="Raleway"/>
                <a:cs typeface="Raleway"/>
                <a:sym typeface="Raleway"/>
              </a:rPr>
              <a:t>Chechnya - Purple </a:t>
            </a: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highlight>
                  <a:srgbClr val="FFE599"/>
                </a:highlight>
                <a:latin typeface="Raleway"/>
                <a:ea typeface="Raleway"/>
                <a:cs typeface="Raleway"/>
                <a:sym typeface="Raleway"/>
              </a:rPr>
              <a:t>Azerbaijan – Yellow </a:t>
            </a: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000000"/>
                </a:solidFill>
                <a:highlight>
                  <a:srgbClr val="EA9999"/>
                </a:highlight>
                <a:latin typeface="Raleway"/>
                <a:ea typeface="Raleway"/>
                <a:cs typeface="Raleway"/>
                <a:sym typeface="Raleway"/>
              </a:rPr>
              <a:t>Siberia (region) </a:t>
            </a:r>
            <a:r>
              <a:rPr lang="en" sz="2000" b="1" dirty="0">
                <a:solidFill>
                  <a:srgbClr val="000000"/>
                </a:solidFill>
                <a:highlight>
                  <a:srgbClr val="EA9999"/>
                </a:highlight>
                <a:latin typeface="Raleway"/>
                <a:ea typeface="Raleway"/>
                <a:cs typeface="Raleway"/>
                <a:sym typeface="Raleway"/>
              </a:rPr>
              <a:t>– Red</a:t>
            </a:r>
            <a:r>
              <a:rPr lang="en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  <a:highlight>
                  <a:srgbClr val="F6B26B"/>
                </a:highlight>
                <a:latin typeface="Raleway"/>
                <a:ea typeface="Raleway"/>
                <a:cs typeface="Raleway"/>
                <a:sym typeface="Raleway"/>
              </a:rPr>
              <a:t>Russia - Orange</a:t>
            </a:r>
            <a:r>
              <a:rPr lang="en" b="1" dirty="0">
                <a:solidFill>
                  <a:srgbClr val="000000"/>
                </a:solidFill>
              </a:rPr>
              <a:t> </a:t>
            </a:r>
            <a:endParaRPr lang="en" b="1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 smtClean="0">
                <a:solidFill>
                  <a:srgbClr val="000000"/>
                </a:solidFill>
              </a:rPr>
              <a:t>**If you cant find these places easily on your map, you can google their locations!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7" name="AutoShape 4" descr="Image result for Azerbaijan Political Map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Azerbaijan Political Map reg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0" y="664645"/>
            <a:ext cx="5579648" cy="41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77477" y="2743967"/>
            <a:ext cx="2173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Chechnya Disputed Territory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37206" y="2948609"/>
            <a:ext cx="373942" cy="358977"/>
          </a:xfrm>
          <a:custGeom>
            <a:avLst/>
            <a:gdLst>
              <a:gd name="connsiteX0" fmla="*/ 340811 w 373942"/>
              <a:gd name="connsiteY0" fmla="*/ 357808 h 358977"/>
              <a:gd name="connsiteX1" fmla="*/ 347437 w 373942"/>
              <a:gd name="connsiteY1" fmla="*/ 304800 h 358977"/>
              <a:gd name="connsiteX2" fmla="*/ 360690 w 373942"/>
              <a:gd name="connsiteY2" fmla="*/ 265043 h 358977"/>
              <a:gd name="connsiteX3" fmla="*/ 373942 w 373942"/>
              <a:gd name="connsiteY3" fmla="*/ 198782 h 358977"/>
              <a:gd name="connsiteX4" fmla="*/ 367316 w 373942"/>
              <a:gd name="connsiteY4" fmla="*/ 79513 h 358977"/>
              <a:gd name="connsiteX5" fmla="*/ 347437 w 373942"/>
              <a:gd name="connsiteY5" fmla="*/ 66261 h 358977"/>
              <a:gd name="connsiteX6" fmla="*/ 314307 w 373942"/>
              <a:gd name="connsiteY6" fmla="*/ 39756 h 358977"/>
              <a:gd name="connsiteX7" fmla="*/ 294429 w 373942"/>
              <a:gd name="connsiteY7" fmla="*/ 33130 h 358977"/>
              <a:gd name="connsiteX8" fmla="*/ 274551 w 373942"/>
              <a:gd name="connsiteY8" fmla="*/ 19878 h 358977"/>
              <a:gd name="connsiteX9" fmla="*/ 161907 w 373942"/>
              <a:gd name="connsiteY9" fmla="*/ 13252 h 358977"/>
              <a:gd name="connsiteX10" fmla="*/ 122151 w 373942"/>
              <a:gd name="connsiteY10" fmla="*/ 6626 h 358977"/>
              <a:gd name="connsiteX11" fmla="*/ 89020 w 373942"/>
              <a:gd name="connsiteY11" fmla="*/ 0 h 358977"/>
              <a:gd name="connsiteX12" fmla="*/ 36011 w 373942"/>
              <a:gd name="connsiteY12" fmla="*/ 13252 h 358977"/>
              <a:gd name="connsiteX13" fmla="*/ 16133 w 373942"/>
              <a:gd name="connsiteY13" fmla="*/ 26504 h 358977"/>
              <a:gd name="connsiteX14" fmla="*/ 16133 w 373942"/>
              <a:gd name="connsiteY14" fmla="*/ 159026 h 358977"/>
              <a:gd name="connsiteX15" fmla="*/ 36011 w 373942"/>
              <a:gd name="connsiteY15" fmla="*/ 165652 h 358977"/>
              <a:gd name="connsiteX16" fmla="*/ 69142 w 373942"/>
              <a:gd name="connsiteY16" fmla="*/ 185530 h 358977"/>
              <a:gd name="connsiteX17" fmla="*/ 89020 w 373942"/>
              <a:gd name="connsiteY17" fmla="*/ 198782 h 358977"/>
              <a:gd name="connsiteX18" fmla="*/ 128777 w 373942"/>
              <a:gd name="connsiteY18" fmla="*/ 212034 h 358977"/>
              <a:gd name="connsiteX19" fmla="*/ 148655 w 373942"/>
              <a:gd name="connsiteY19" fmla="*/ 218661 h 358977"/>
              <a:gd name="connsiteX20" fmla="*/ 168533 w 373942"/>
              <a:gd name="connsiteY20" fmla="*/ 225287 h 358977"/>
              <a:gd name="connsiteX21" fmla="*/ 221542 w 373942"/>
              <a:gd name="connsiteY21" fmla="*/ 245165 h 358977"/>
              <a:gd name="connsiteX22" fmla="*/ 234794 w 373942"/>
              <a:gd name="connsiteY22" fmla="*/ 265043 h 358977"/>
              <a:gd name="connsiteX23" fmla="*/ 254672 w 373942"/>
              <a:gd name="connsiteY23" fmla="*/ 304800 h 358977"/>
              <a:gd name="connsiteX24" fmla="*/ 261298 w 373942"/>
              <a:gd name="connsiteY24" fmla="*/ 337930 h 358977"/>
              <a:gd name="connsiteX25" fmla="*/ 340811 w 373942"/>
              <a:gd name="connsiteY25" fmla="*/ 357808 h 35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3942" h="358977">
                <a:moveTo>
                  <a:pt x="340811" y="357808"/>
                </a:moveTo>
                <a:cubicBezTo>
                  <a:pt x="355167" y="352286"/>
                  <a:pt x="343706" y="322212"/>
                  <a:pt x="347437" y="304800"/>
                </a:cubicBezTo>
                <a:cubicBezTo>
                  <a:pt x="350364" y="291141"/>
                  <a:pt x="357950" y="278741"/>
                  <a:pt x="360690" y="265043"/>
                </a:cubicBezTo>
                <a:lnTo>
                  <a:pt x="373942" y="198782"/>
                </a:lnTo>
                <a:cubicBezTo>
                  <a:pt x="371733" y="159026"/>
                  <a:pt x="375125" y="118557"/>
                  <a:pt x="367316" y="79513"/>
                </a:cubicBezTo>
                <a:cubicBezTo>
                  <a:pt x="365754" y="71704"/>
                  <a:pt x="353656" y="71236"/>
                  <a:pt x="347437" y="66261"/>
                </a:cubicBezTo>
                <a:cubicBezTo>
                  <a:pt x="326890" y="49823"/>
                  <a:pt x="341504" y="53355"/>
                  <a:pt x="314307" y="39756"/>
                </a:cubicBezTo>
                <a:cubicBezTo>
                  <a:pt x="308060" y="36632"/>
                  <a:pt x="300676" y="36254"/>
                  <a:pt x="294429" y="33130"/>
                </a:cubicBezTo>
                <a:cubicBezTo>
                  <a:pt x="287306" y="29569"/>
                  <a:pt x="282426" y="21059"/>
                  <a:pt x="274551" y="19878"/>
                </a:cubicBezTo>
                <a:cubicBezTo>
                  <a:pt x="237354" y="14299"/>
                  <a:pt x="199455" y="15461"/>
                  <a:pt x="161907" y="13252"/>
                </a:cubicBezTo>
                <a:lnTo>
                  <a:pt x="122151" y="6626"/>
                </a:lnTo>
                <a:cubicBezTo>
                  <a:pt x="111070" y="4611"/>
                  <a:pt x="100282" y="0"/>
                  <a:pt x="89020" y="0"/>
                </a:cubicBezTo>
                <a:cubicBezTo>
                  <a:pt x="73030" y="0"/>
                  <a:pt x="51696" y="8024"/>
                  <a:pt x="36011" y="13252"/>
                </a:cubicBezTo>
                <a:cubicBezTo>
                  <a:pt x="29385" y="17669"/>
                  <a:pt x="21231" y="20386"/>
                  <a:pt x="16133" y="26504"/>
                </a:cubicBezTo>
                <a:cubicBezTo>
                  <a:pt x="-14106" y="62790"/>
                  <a:pt x="5476" y="122790"/>
                  <a:pt x="16133" y="159026"/>
                </a:cubicBezTo>
                <a:cubicBezTo>
                  <a:pt x="18104" y="165727"/>
                  <a:pt x="29385" y="163443"/>
                  <a:pt x="36011" y="165652"/>
                </a:cubicBezTo>
                <a:cubicBezTo>
                  <a:pt x="61898" y="191537"/>
                  <a:pt x="34734" y="168326"/>
                  <a:pt x="69142" y="185530"/>
                </a:cubicBezTo>
                <a:cubicBezTo>
                  <a:pt x="76265" y="189091"/>
                  <a:pt x="81743" y="195548"/>
                  <a:pt x="89020" y="198782"/>
                </a:cubicBezTo>
                <a:cubicBezTo>
                  <a:pt x="101785" y="204455"/>
                  <a:pt x="115525" y="207616"/>
                  <a:pt x="128777" y="212034"/>
                </a:cubicBezTo>
                <a:lnTo>
                  <a:pt x="148655" y="218661"/>
                </a:lnTo>
                <a:cubicBezTo>
                  <a:pt x="155281" y="220870"/>
                  <a:pt x="162722" y="221413"/>
                  <a:pt x="168533" y="225287"/>
                </a:cubicBezTo>
                <a:cubicBezTo>
                  <a:pt x="197782" y="244786"/>
                  <a:pt x="180602" y="236977"/>
                  <a:pt x="221542" y="245165"/>
                </a:cubicBezTo>
                <a:cubicBezTo>
                  <a:pt x="225959" y="251791"/>
                  <a:pt x="231233" y="257920"/>
                  <a:pt x="234794" y="265043"/>
                </a:cubicBezTo>
                <a:cubicBezTo>
                  <a:pt x="262230" y="319915"/>
                  <a:pt x="216690" y="247824"/>
                  <a:pt x="254672" y="304800"/>
                </a:cubicBezTo>
                <a:cubicBezTo>
                  <a:pt x="256881" y="315843"/>
                  <a:pt x="255051" y="328560"/>
                  <a:pt x="261298" y="337930"/>
                </a:cubicBezTo>
                <a:cubicBezTo>
                  <a:pt x="268044" y="348048"/>
                  <a:pt x="326455" y="363330"/>
                  <a:pt x="340811" y="3578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114</Words>
  <Application>Microsoft Office PowerPoint</Application>
  <PresentationFormat>On-screen Show (16:9)</PresentationFormat>
  <Paragraphs>24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Raleway</vt:lpstr>
      <vt:lpstr>Simple Light</vt:lpstr>
      <vt:lpstr>PowerPoint Presentation</vt:lpstr>
      <vt:lpstr>Locate and label and color blue the following bodies of water:</vt:lpstr>
      <vt:lpstr>Locate, Label, and color brown the following mountains using this symbol:  </vt:lpstr>
      <vt:lpstr>Locate, label and coloring accordingly the following landforms:  </vt:lpstr>
      <vt:lpstr>Locate and label the following cities using black dots.</vt:lpstr>
      <vt:lpstr>Locate, label and color accordingly the following countries: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Back to 2020!</dc:title>
  <dc:creator>Lopez, Jordan H (MCHS)</dc:creator>
  <cp:lastModifiedBy>Lopez, Jordan H (MCHS)</cp:lastModifiedBy>
  <cp:revision>8</cp:revision>
  <dcterms:modified xsi:type="dcterms:W3CDTF">2020-01-10T17:59:47Z</dcterms:modified>
</cp:coreProperties>
</file>