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19bd9b1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19bd9b1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19bd9b1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19bd9b1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19ede6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19ede6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319bd9b1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319bd9b1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19bd9b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319bd9b1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19bd9b1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19bd9b1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19bd9b1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19bd9b1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19bd9b1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19bd9b1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KbD9d3J2u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 Thursday, Oct. 3,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113" y="1451113"/>
            <a:ext cx="83221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Get your Notebooks and update all pages- including the table of contents</a:t>
            </a:r>
            <a:r>
              <a:rPr lang="en-US" dirty="0" smtClean="0"/>
              <a:t>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9900"/>
                </a:solidFill>
              </a:rPr>
              <a:t>5. Core </a:t>
            </a:r>
            <a:r>
              <a:rPr lang="en" dirty="0">
                <a:solidFill>
                  <a:srgbClr val="FF9900"/>
                </a:solidFill>
              </a:rPr>
              <a:t>Region</a:t>
            </a:r>
            <a:endParaRPr dirty="0">
              <a:solidFill>
                <a:srgbClr val="FF9900"/>
              </a:solidFill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Population:</a:t>
            </a:r>
            <a:r>
              <a:rPr lang="en" sz="2000" dirty="0">
                <a:solidFill>
                  <a:srgbClr val="000000"/>
                </a:solidFill>
              </a:rPr>
              <a:t> Most populated part of </a:t>
            </a:r>
            <a:r>
              <a:rPr lang="en" sz="2000" dirty="0">
                <a:solidFill>
                  <a:srgbClr val="000000"/>
                </a:solidFill>
              </a:rPr>
              <a:t>C</a:t>
            </a:r>
            <a:r>
              <a:rPr lang="en" sz="2000" dirty="0" smtClean="0">
                <a:solidFill>
                  <a:srgbClr val="000000"/>
                </a:solidFill>
              </a:rPr>
              <a:t>anada with about 22 Million People.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Language:</a:t>
            </a:r>
            <a:r>
              <a:rPr lang="en" sz="2000" dirty="0">
                <a:solidFill>
                  <a:srgbClr val="000000"/>
                </a:solidFill>
              </a:rPr>
              <a:t> English &amp; French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Climate:</a:t>
            </a:r>
            <a:r>
              <a:rPr lang="en" sz="2000" dirty="0">
                <a:solidFill>
                  <a:srgbClr val="000000"/>
                </a:solidFill>
              </a:rPr>
              <a:t> Humid Continental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Economic Activity:</a:t>
            </a:r>
            <a:r>
              <a:rPr lang="en" sz="2000" dirty="0">
                <a:solidFill>
                  <a:srgbClr val="000000"/>
                </a:solidFill>
              </a:rPr>
              <a:t> Factories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0" y="1168150"/>
            <a:ext cx="3980424" cy="36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175250" y="397575"/>
            <a:ext cx="52947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Regions of Canada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475" y="1358725"/>
            <a:ext cx="6790875" cy="35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Regions of Canada explained</a:t>
            </a:r>
            <a:endParaRPr/>
          </a:p>
        </p:txBody>
      </p:sp>
      <p:pic>
        <p:nvPicPr>
          <p:cNvPr id="71" name="Google Shape;71;p14" descr="INCOMING COPYRIGHT STRIKE &#10; I claim fair use.. as if that means a thing&#10;&#10;Provinces in order they appear:&#10;Alberta&#10;British Columbia &#10;Yukon &#10;Ontario &#10;Nunavut &#10;Newfoundland &#10;Saskatchewan &#10;Manitoba &#10;Quebec &#10;New Brunswick &#10;Prince Edward Island&#10;&#10;I know I forgot one." title="Canadian Provinces Portrayed by Spongebob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800" y="1209325"/>
            <a:ext cx="5481900" cy="36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85675" y="32400"/>
            <a:ext cx="37065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most people live?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2993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Many people in canada live close to the United States.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This is due to the cold climate that the north has.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Also being closer to the United States allows people in canada to access similar resources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1. Pacific </a:t>
            </a:r>
            <a:r>
              <a:rPr lang="en" dirty="0">
                <a:solidFill>
                  <a:srgbClr val="FF0000"/>
                </a:solidFill>
              </a:rPr>
              <a:t>Region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Population:</a:t>
            </a:r>
            <a:r>
              <a:rPr lang="en" sz="2000" dirty="0">
                <a:solidFill>
                  <a:srgbClr val="000000"/>
                </a:solidFill>
              </a:rPr>
              <a:t> 4 million people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Language:</a:t>
            </a:r>
            <a:r>
              <a:rPr lang="en" sz="2000" dirty="0">
                <a:solidFill>
                  <a:srgbClr val="000000"/>
                </a:solidFill>
              </a:rPr>
              <a:t> English, Chinese (Asia), &amp; Punjab (India), Tagalog (Philippines)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Climate:</a:t>
            </a:r>
            <a:r>
              <a:rPr lang="en" sz="2000" dirty="0">
                <a:solidFill>
                  <a:srgbClr val="000000"/>
                </a:solidFill>
              </a:rPr>
              <a:t> Marine West Coast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Economic Activity:</a:t>
            </a:r>
            <a:r>
              <a:rPr lang="en" sz="2000" dirty="0">
                <a:solidFill>
                  <a:srgbClr val="000000"/>
                </a:solidFill>
              </a:rPr>
              <a:t> Mining for minerals &amp; gold.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00" y="1065423"/>
            <a:ext cx="3872351" cy="36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B050"/>
                </a:solidFill>
              </a:rPr>
              <a:t>2. Northern </a:t>
            </a:r>
            <a:r>
              <a:rPr lang="en" dirty="0">
                <a:solidFill>
                  <a:srgbClr val="00B050"/>
                </a:solidFill>
              </a:rPr>
              <a:t>Region</a:t>
            </a:r>
            <a:r>
              <a:rPr lang="en" dirty="0"/>
              <a:t>	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Population:</a:t>
            </a:r>
            <a:r>
              <a:rPr lang="en" sz="2000" dirty="0">
                <a:solidFill>
                  <a:srgbClr val="000000"/>
                </a:solidFill>
              </a:rPr>
              <a:t> 100,000 people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Language: </a:t>
            </a:r>
            <a:r>
              <a:rPr lang="en" sz="2000" dirty="0">
                <a:solidFill>
                  <a:srgbClr val="000000"/>
                </a:solidFill>
              </a:rPr>
              <a:t>English, Inuktitu (Eskimo people)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Climate:</a:t>
            </a:r>
            <a:r>
              <a:rPr lang="en" sz="2000" dirty="0">
                <a:solidFill>
                  <a:srgbClr val="000000"/>
                </a:solidFill>
              </a:rPr>
              <a:t> Treeless Tundra &amp; Subarctic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Economic Activity:</a:t>
            </a:r>
            <a:r>
              <a:rPr lang="en" sz="2000" dirty="0">
                <a:solidFill>
                  <a:srgbClr val="000000"/>
                </a:solidFill>
              </a:rPr>
              <a:t> Uranium (Chemical gathering)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25" y="1182825"/>
            <a:ext cx="3796299" cy="354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70C0"/>
                </a:solidFill>
              </a:rPr>
              <a:t>3. Prairie </a:t>
            </a:r>
            <a:r>
              <a:rPr lang="en" dirty="0">
                <a:solidFill>
                  <a:srgbClr val="0070C0"/>
                </a:solidFill>
              </a:rPr>
              <a:t>Region</a:t>
            </a:r>
            <a:r>
              <a:rPr lang="en" dirty="0"/>
              <a:t>	</a:t>
            </a:r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Population:</a:t>
            </a:r>
            <a:r>
              <a:rPr lang="en" sz="2000" dirty="0">
                <a:solidFill>
                  <a:srgbClr val="000000"/>
                </a:solidFill>
              </a:rPr>
              <a:t> 5 million people live here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Language:</a:t>
            </a:r>
            <a:r>
              <a:rPr lang="en" sz="2000" dirty="0">
                <a:solidFill>
                  <a:srgbClr val="000000"/>
                </a:solidFill>
              </a:rPr>
              <a:t> English some French, German, Ukrainian.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Climate:</a:t>
            </a:r>
            <a:r>
              <a:rPr lang="en" sz="2000" dirty="0">
                <a:solidFill>
                  <a:srgbClr val="000000"/>
                </a:solidFill>
              </a:rPr>
              <a:t> Semiarid (South), subarctic (north)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Economic Activity:</a:t>
            </a:r>
            <a:r>
              <a:rPr lang="en" sz="2000" dirty="0">
                <a:solidFill>
                  <a:srgbClr val="000000"/>
                </a:solidFill>
              </a:rPr>
              <a:t> Farming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25" y="1300250"/>
            <a:ext cx="3814600" cy="3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4. Atlantic </a:t>
            </a:r>
            <a:r>
              <a:rPr lang="en" dirty="0">
                <a:solidFill>
                  <a:srgbClr val="7030A0"/>
                </a:solidFill>
              </a:rPr>
              <a:t>Region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Population:</a:t>
            </a:r>
            <a:r>
              <a:rPr lang="en" sz="2000" dirty="0">
                <a:solidFill>
                  <a:srgbClr val="000000"/>
                </a:solidFill>
              </a:rPr>
              <a:t> First Settlement area in </a:t>
            </a:r>
            <a:r>
              <a:rPr lang="en" sz="2000" dirty="0" smtClean="0">
                <a:solidFill>
                  <a:srgbClr val="000000"/>
                </a:solidFill>
              </a:rPr>
              <a:t>Canada with 8 Million People.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Language:</a:t>
            </a:r>
            <a:r>
              <a:rPr lang="en" sz="2000" dirty="0">
                <a:solidFill>
                  <a:srgbClr val="000000"/>
                </a:solidFill>
              </a:rPr>
              <a:t> Mostly English with some French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Climate:</a:t>
            </a:r>
            <a:r>
              <a:rPr lang="en" sz="2000" dirty="0">
                <a:solidFill>
                  <a:srgbClr val="000000"/>
                </a:solidFill>
              </a:rPr>
              <a:t> Humid Continental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Economic Activity:</a:t>
            </a:r>
            <a:r>
              <a:rPr lang="en" sz="2000" dirty="0">
                <a:solidFill>
                  <a:srgbClr val="000000"/>
                </a:solidFill>
              </a:rPr>
              <a:t> Fishing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25" y="1153475"/>
            <a:ext cx="3970825" cy="35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240</Words>
  <Application>Microsoft Office PowerPoint</Application>
  <PresentationFormat>On-screen Show (16:9)</PresentationFormat>
  <Paragraphs>35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Roboto</vt:lpstr>
      <vt:lpstr>Merriweather</vt:lpstr>
      <vt:lpstr>Arial</vt:lpstr>
      <vt:lpstr>Paradigm</vt:lpstr>
      <vt:lpstr>Warm-up: Thursday, Oct. 3, 2019</vt:lpstr>
      <vt:lpstr>Regions of Canada</vt:lpstr>
      <vt:lpstr>Regions of Canada explained</vt:lpstr>
      <vt:lpstr>Where do most people live?</vt:lpstr>
      <vt:lpstr>PowerPoint Presentation</vt:lpstr>
      <vt:lpstr>1. Pacific Region</vt:lpstr>
      <vt:lpstr>2. Northern Region </vt:lpstr>
      <vt:lpstr>3. Prairie Region </vt:lpstr>
      <vt:lpstr>4. Atlantic Region</vt:lpstr>
      <vt:lpstr>5. Core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Canada</dc:title>
  <cp:lastModifiedBy>Lopez, Jordan H (MCHS)</cp:lastModifiedBy>
  <cp:revision>9</cp:revision>
  <dcterms:modified xsi:type="dcterms:W3CDTF">2019-10-03T20:34:43Z</dcterms:modified>
</cp:coreProperties>
</file>