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76" r:id="rId15"/>
    <p:sldId id="268" r:id="rId16"/>
    <p:sldId id="269" r:id="rId17"/>
    <p:sldId id="275" r:id="rId18"/>
    <p:sldId id="270" r:id="rId19"/>
    <p:sldId id="271" r:id="rId20"/>
    <p:sldId id="272"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7" autoAdjust="0"/>
  </p:normalViewPr>
  <p:slideViewPr>
    <p:cSldViewPr snapToGrid="0" snapToObjects="1">
      <p:cViewPr varScale="1">
        <p:scale>
          <a:sx n="70" d="100"/>
          <a:sy n="70" d="100"/>
        </p:scale>
        <p:origin x="1386" y="72"/>
      </p:cViewPr>
      <p:guideLst>
        <p:guide orient="horz" pos="2160"/>
        <p:guide pos="2880"/>
      </p:guideLst>
    </p:cSldViewPr>
  </p:slideViewPr>
  <p:outlineViewPr>
    <p:cViewPr>
      <p:scale>
        <a:sx n="33" d="100"/>
        <a:sy n="33" d="100"/>
      </p:scale>
      <p:origin x="0" y="115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David" userId="S::ashley.david@hcisd.org::6d3c8d34-c183-4d1f-ab2f-387f9d8d5c08" providerId="AD" clId="Web-{62B2C10B-7F0C-AD0C-5577-E031D0A6CBC3}"/>
    <pc:docChg chg="modSld">
      <pc:chgData name="Ashley David" userId="S::ashley.david@hcisd.org::6d3c8d34-c183-4d1f-ab2f-387f9d8d5c08" providerId="AD" clId="Web-{62B2C10B-7F0C-AD0C-5577-E031D0A6CBC3}" dt="2018-10-12T20:43:11.351" v="0" actId="14100"/>
      <pc:docMkLst>
        <pc:docMk/>
      </pc:docMkLst>
      <pc:sldChg chg="modSp">
        <pc:chgData name="Ashley David" userId="S::ashley.david@hcisd.org::6d3c8d34-c183-4d1f-ab2f-387f9d8d5c08" providerId="AD" clId="Web-{62B2C10B-7F0C-AD0C-5577-E031D0A6CBC3}" dt="2018-10-12T20:43:11.351" v="0" actId="14100"/>
        <pc:sldMkLst>
          <pc:docMk/>
          <pc:sldMk cId="787529785" sldId="273"/>
        </pc:sldMkLst>
        <pc:picChg chg="mod">
          <ac:chgData name="Ashley David" userId="S::ashley.david@hcisd.org::6d3c8d34-c183-4d1f-ab2f-387f9d8d5c08" providerId="AD" clId="Web-{62B2C10B-7F0C-AD0C-5577-E031D0A6CBC3}" dt="2018-10-12T20:43:11.351" v="0" actId="14100"/>
          <ac:picMkLst>
            <pc:docMk/>
            <pc:sldMk cId="787529785" sldId="273"/>
            <ac:picMk id="4"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418ABF-89A6-D84B-BE0B-3A8961A48CF6}" type="datetimeFigureOut">
              <a:rPr lang="en-US" smtClean="0"/>
              <a:t>10/17/2018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365AD3-25A5-3143-9703-21F1FBB5AAC9}" type="slidenum">
              <a:rPr lang="en-US" smtClean="0"/>
              <a:t>‹#›</a:t>
            </a:fld>
            <a:endParaRPr lang="en-US"/>
          </a:p>
        </p:txBody>
      </p:sp>
    </p:spTree>
    <p:extLst>
      <p:ext uri="{BB962C8B-B14F-4D97-AF65-F5344CB8AC3E}">
        <p14:creationId xmlns:p14="http://schemas.microsoft.com/office/powerpoint/2010/main" val="22802315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30980-82B8-7D4C-980D-2EEAC82698C3}" type="datetimeFigureOut">
              <a:rPr lang="en-US" smtClean="0"/>
              <a:t>10/17/2018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CA96E-B6A6-1F40-B727-F9180D4245CC}" type="slidenum">
              <a:rPr lang="en-US" smtClean="0"/>
              <a:t>‹#›</a:t>
            </a:fld>
            <a:endParaRPr lang="en-US"/>
          </a:p>
        </p:txBody>
      </p:sp>
    </p:spTree>
    <p:extLst>
      <p:ext uri="{BB962C8B-B14F-4D97-AF65-F5344CB8AC3E}">
        <p14:creationId xmlns:p14="http://schemas.microsoft.com/office/powerpoint/2010/main" val="36359827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81F2FFC-CCB3-B940-8069-7DE407F38A1D}" type="datetime1">
              <a:rPr lang="en-US" smtClean="0"/>
              <a:t>10/17/2018</a:t>
            </a:fld>
            <a:endParaRPr lang="en-US"/>
          </a:p>
        </p:txBody>
      </p:sp>
      <p:sp>
        <p:nvSpPr>
          <p:cNvPr id="20" name="Footer Placeholder 19"/>
          <p:cNvSpPr>
            <a:spLocks noGrp="1"/>
          </p:cNvSpPr>
          <p:nvPr>
            <p:ph type="ftr" sz="quarter" idx="11"/>
          </p:nvPr>
        </p:nvSpPr>
        <p:spPr/>
        <p:txBody>
          <a:bodyPr/>
          <a:lstStyle/>
          <a:p>
            <a:endParaRPr kumimoji="0" lang="en-US"/>
          </a:p>
        </p:txBody>
      </p:sp>
      <p:sp>
        <p:nvSpPr>
          <p:cNvPr id="10" name="Slide Number Placeholder 9"/>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17873B7-2DE3-7747-B681-D030742B3833}" type="datetime1">
              <a:rPr lang="en-US" smtClean="0"/>
              <a:t>10/17/2018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2247EB-D87B-A94D-956C-218A52412689}" type="datetime1">
              <a:rPr lang="en-US" smtClean="0"/>
              <a:t>10/17/2018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7CA6B8-E6D6-7F44-A4EE-4C794C62A872}" type="datetime1">
              <a:rPr lang="en-US" smtClean="0"/>
              <a:t>10/17/2018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9B45352-3D7B-A841-AC83-5B116447BCA1}" type="datetime1">
              <a:rPr lang="en-US" smtClean="0"/>
              <a:t>10/17/2018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FE176BC-1BDA-B240-8FFB-F65CA8F35FB4}" type="datetime1">
              <a:rPr lang="en-US" smtClean="0"/>
              <a:t>10/17/2018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177CB4E-3F9F-5F4F-8ED3-B27487514CB6}" type="datetime1">
              <a:rPr lang="en-US" smtClean="0"/>
              <a:t>10/17/2018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9328AB4-C2FF-DE4A-8458-1985C33C3798}" type="datetime1">
              <a:rPr lang="en-US" smtClean="0"/>
              <a:t>10/17/2018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4F88105-87D0-BD4F-891C-D2BDBCEAB185}" type="datetime1">
              <a:rPr lang="en-US" smtClean="0"/>
              <a:t>10/17/2018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051E1D7-D9D7-3A4C-85A1-16DC81640C7F}" type="datetime1">
              <a:rPr lang="en-US" smtClean="0"/>
              <a:t>10/17/2018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1884369-F279-8640-916A-7B8C6BDC7EA5}" type="datetime1">
              <a:rPr lang="en-US" smtClean="0"/>
              <a:t>10/17/2018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4250091F-18E0-644A-BC4A-204654A3ED34}" type="datetime1">
              <a:rPr lang="en-US" smtClean="0"/>
              <a:t>10/17/2018</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Push Pull </a:t>
            </a:r>
          </a:p>
        </p:txBody>
      </p:sp>
      <p:sp>
        <p:nvSpPr>
          <p:cNvPr id="3" name="Subtitle 2"/>
          <p:cNvSpPr>
            <a:spLocks noGrp="1"/>
          </p:cNvSpPr>
          <p:nvPr>
            <p:ph type="subTitle" idx="1"/>
          </p:nvPr>
        </p:nvSpPr>
        <p:spPr/>
        <p:txBody>
          <a:bodyPr/>
          <a:lstStyle/>
          <a:p>
            <a:r>
              <a:rPr lang="en-US" dirty="0"/>
              <a:t>Scenarios of Immigration </a:t>
            </a:r>
          </a:p>
        </p:txBody>
      </p:sp>
      <p:sp>
        <p:nvSpPr>
          <p:cNvPr id="4" name="Slide Number Placeholder 3"/>
          <p:cNvSpPr>
            <a:spLocks noGrp="1"/>
          </p:cNvSpPr>
          <p:nvPr>
            <p:ph type="sldNum" sz="quarter" idx="12"/>
          </p:nvPr>
        </p:nvSpPr>
        <p:spPr/>
        <p:txBody>
          <a:bodyPr/>
          <a:lstStyle/>
          <a:p>
            <a:fld id="{6294C92D-0306-4E69-9CD3-20855E849650}" type="slidenum">
              <a:rPr kumimoji="0" lang="en-US" smtClean="0"/>
              <a:t>1</a:t>
            </a:fld>
            <a:endParaRPr kumimoji="0" lang="en-US"/>
          </a:p>
        </p:txBody>
      </p:sp>
    </p:spTree>
    <p:extLst>
      <p:ext uri="{BB962C8B-B14F-4D97-AF65-F5344CB8AC3E}">
        <p14:creationId xmlns:p14="http://schemas.microsoft.com/office/powerpoint/2010/main" val="285024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Agnes Rosen			1934</a:t>
            </a:r>
          </a:p>
        </p:txBody>
      </p:sp>
      <p:sp>
        <p:nvSpPr>
          <p:cNvPr id="3" name="Content Placeholder 2"/>
          <p:cNvSpPr>
            <a:spLocks noGrp="1"/>
          </p:cNvSpPr>
          <p:nvPr>
            <p:ph idx="1"/>
          </p:nvPr>
        </p:nvSpPr>
        <p:spPr/>
        <p:txBody>
          <a:bodyPr>
            <a:normAutofit/>
          </a:bodyPr>
          <a:lstStyle/>
          <a:p>
            <a:pPr marL="82296" indent="0">
              <a:buNone/>
            </a:pPr>
            <a:r>
              <a:rPr lang="en-US" sz="2800" dirty="0">
                <a:latin typeface="Calibri"/>
                <a:cs typeface="Calibri"/>
              </a:rPr>
              <a:t>I am an artist working in Berlin, Germany. I want to leave for the United States as soon as I can. Life has been very difficult since Hitler came to power. My paintings have been labeled, “degenerate” by Nazis.  I am Jewish. I want to feel safe and have a place where I can again be an artist.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687" y="4255751"/>
            <a:ext cx="3289300" cy="247650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10</a:t>
            </a:fld>
            <a:endParaRPr kumimoji="0" lang="en-US"/>
          </a:p>
        </p:txBody>
      </p:sp>
    </p:spTree>
    <p:extLst>
      <p:ext uri="{BB962C8B-B14F-4D97-AF65-F5344CB8AC3E}">
        <p14:creationId xmlns:p14="http://schemas.microsoft.com/office/powerpoint/2010/main" val="3639601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Gabriel Rodríguez		1942</a:t>
            </a:r>
          </a:p>
        </p:txBody>
      </p:sp>
      <p:sp>
        <p:nvSpPr>
          <p:cNvPr id="3" name="Content Placeholder 2"/>
          <p:cNvSpPr>
            <a:spLocks noGrp="1"/>
          </p:cNvSpPr>
          <p:nvPr>
            <p:ph sz="half" idx="1"/>
          </p:nvPr>
        </p:nvSpPr>
        <p:spPr/>
        <p:txBody>
          <a:bodyPr>
            <a:normAutofit fontScale="92500"/>
          </a:bodyPr>
          <a:lstStyle/>
          <a:p>
            <a:pPr marL="82296" indent="0">
              <a:buNone/>
            </a:pPr>
            <a:r>
              <a:rPr lang="en-US" sz="2800" dirty="0">
                <a:latin typeface="Calibri"/>
                <a:cs typeface="Calibri"/>
              </a:rPr>
              <a:t>I am a farmworker who came to the US a few month ago. US farms have a shortage of workers to harvest crops because American men are fighting a World War. The pay is better here, but I had to leave my family. I miss them very much. </a:t>
            </a:r>
          </a:p>
        </p:txBody>
      </p:sp>
      <p:sp>
        <p:nvSpPr>
          <p:cNvPr id="5" name="Content Placeholder 4"/>
          <p:cNvSpPr>
            <a:spLocks noGrp="1"/>
          </p:cNvSpPr>
          <p:nvPr>
            <p:ph sz="half" idx="2"/>
          </p:nvPr>
        </p:nvSpPr>
        <p:spPr/>
        <p:txBody>
          <a:bodyPr>
            <a:normAutofit fontScale="92500"/>
          </a:bodyPr>
          <a:lstStyle/>
          <a:p>
            <a:endParaRPr lang="en-US"/>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9782" y="1710177"/>
            <a:ext cx="4144218" cy="3807722"/>
          </a:xfrm>
          <a:prstGeom prst="rect">
            <a:avLst/>
          </a:prstGeom>
        </p:spPr>
      </p:pic>
      <p:sp>
        <p:nvSpPr>
          <p:cNvPr id="6" name="Slide Number Placeholder 5"/>
          <p:cNvSpPr>
            <a:spLocks noGrp="1"/>
          </p:cNvSpPr>
          <p:nvPr>
            <p:ph type="sldNum" sz="quarter" idx="12"/>
          </p:nvPr>
        </p:nvSpPr>
        <p:spPr/>
        <p:txBody>
          <a:bodyPr/>
          <a:lstStyle/>
          <a:p>
            <a:fld id="{6294C92D-0306-4E69-9CD3-20855E849650}" type="slidenum">
              <a:rPr kumimoji="0" lang="en-US" smtClean="0"/>
              <a:t>11</a:t>
            </a:fld>
            <a:endParaRPr kumimoji="0" lang="en-US"/>
          </a:p>
        </p:txBody>
      </p:sp>
    </p:spTree>
    <p:extLst>
      <p:ext uri="{BB962C8B-B14F-4D97-AF65-F5344CB8AC3E}">
        <p14:creationId xmlns:p14="http://schemas.microsoft.com/office/powerpoint/2010/main" val="167590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Rose Null				1946	</a:t>
            </a:r>
          </a:p>
        </p:txBody>
      </p:sp>
      <p:sp>
        <p:nvSpPr>
          <p:cNvPr id="3" name="Content Placeholder 2"/>
          <p:cNvSpPr>
            <a:spLocks noGrp="1"/>
          </p:cNvSpPr>
          <p:nvPr>
            <p:ph sz="half" idx="1"/>
          </p:nvPr>
        </p:nvSpPr>
        <p:spPr/>
        <p:txBody>
          <a:bodyPr>
            <a:normAutofit fontScale="92500"/>
          </a:bodyPr>
          <a:lstStyle/>
          <a:p>
            <a:pPr marL="82296" indent="0">
              <a:buNone/>
            </a:pPr>
            <a:r>
              <a:rPr lang="en-US" dirty="0"/>
              <a:t>I came to the US after I met my husband Mark, who was a US Marine passing through Australia during the World War.  We got married in Sydney.  A year later I joined Mark in the US and we started a family. I can</a:t>
            </a:r>
            <a:r>
              <a:rPr lang="mr-IN" dirty="0"/>
              <a:t>’</a:t>
            </a:r>
            <a:r>
              <a:rPr lang="en-US" dirty="0"/>
              <a:t>t wait to explore all of the US. </a:t>
            </a:r>
          </a:p>
        </p:txBody>
      </p:sp>
      <p:sp>
        <p:nvSpPr>
          <p:cNvPr id="5" name="Content Placeholder 4"/>
          <p:cNvSpPr>
            <a:spLocks noGrp="1"/>
          </p:cNvSpPr>
          <p:nvPr>
            <p:ph sz="half" idx="2"/>
          </p:nvPr>
        </p:nvSpPr>
        <p:spPr/>
        <p:txBody>
          <a:bodyPr>
            <a:normAutofit fontScale="92500"/>
          </a:bodyPr>
          <a:lstStyle/>
          <a:p>
            <a:endParaRPr lang="en-US"/>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3208" y="1524000"/>
            <a:ext cx="3966026" cy="5042234"/>
          </a:xfrm>
          <a:prstGeom prst="rect">
            <a:avLst/>
          </a:prstGeom>
        </p:spPr>
      </p:pic>
      <p:sp>
        <p:nvSpPr>
          <p:cNvPr id="6" name="Slide Number Placeholder 5"/>
          <p:cNvSpPr>
            <a:spLocks noGrp="1"/>
          </p:cNvSpPr>
          <p:nvPr>
            <p:ph type="sldNum" sz="quarter" idx="12"/>
          </p:nvPr>
        </p:nvSpPr>
        <p:spPr/>
        <p:txBody>
          <a:bodyPr/>
          <a:lstStyle/>
          <a:p>
            <a:fld id="{6294C92D-0306-4E69-9CD3-20855E849650}" type="slidenum">
              <a:rPr kumimoji="0" lang="en-US" smtClean="0"/>
              <a:t>12</a:t>
            </a:fld>
            <a:endParaRPr kumimoji="0" lang="en-US"/>
          </a:p>
        </p:txBody>
      </p:sp>
    </p:spTree>
    <p:extLst>
      <p:ext uri="{BB962C8B-B14F-4D97-AF65-F5344CB8AC3E}">
        <p14:creationId xmlns:p14="http://schemas.microsoft.com/office/powerpoint/2010/main" val="3290293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Celia Pérez				1959</a:t>
            </a:r>
          </a:p>
        </p:txBody>
      </p:sp>
      <p:sp>
        <p:nvSpPr>
          <p:cNvPr id="3" name="Content Placeholder 2"/>
          <p:cNvSpPr>
            <a:spLocks noGrp="1"/>
          </p:cNvSpPr>
          <p:nvPr>
            <p:ph idx="1"/>
          </p:nvPr>
        </p:nvSpPr>
        <p:spPr/>
        <p:txBody>
          <a:bodyPr/>
          <a:lstStyle/>
          <a:p>
            <a:pPr marL="82296" indent="0">
              <a:buNone/>
            </a:pPr>
            <a:r>
              <a:rPr lang="en-US" dirty="0"/>
              <a:t>I was forced to flee to the US with my family after Fidel Castro new government in Cuba started taking land and private property. My family lost everything. If we hadn’t give up our land, we would have been killed.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3760" y="4294278"/>
            <a:ext cx="4628116" cy="2410787"/>
          </a:xfrm>
          <a:prstGeom prst="rect">
            <a:avLst/>
          </a:prstGeom>
        </p:spPr>
      </p:pic>
      <p:pic>
        <p:nvPicPr>
          <p:cNvPr id="5" name="Picture 4" descr="image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13166" y="4478678"/>
            <a:ext cx="1367887" cy="2127825"/>
          </a:xfrm>
          <a:prstGeom prst="rect">
            <a:avLst/>
          </a:prstGeom>
        </p:spPr>
      </p:pic>
      <p:sp>
        <p:nvSpPr>
          <p:cNvPr id="6" name="Slide Number Placeholder 5"/>
          <p:cNvSpPr>
            <a:spLocks noGrp="1"/>
          </p:cNvSpPr>
          <p:nvPr>
            <p:ph type="sldNum" sz="quarter" idx="12"/>
          </p:nvPr>
        </p:nvSpPr>
        <p:spPr/>
        <p:txBody>
          <a:bodyPr/>
          <a:lstStyle/>
          <a:p>
            <a:fld id="{6294C92D-0306-4E69-9CD3-20855E849650}" type="slidenum">
              <a:rPr kumimoji="0" lang="en-US" smtClean="0"/>
              <a:t>13</a:t>
            </a:fld>
            <a:endParaRPr kumimoji="0" lang="en-US"/>
          </a:p>
        </p:txBody>
      </p:sp>
    </p:spTree>
    <p:extLst>
      <p:ext uri="{BB962C8B-B14F-4D97-AF65-F5344CB8AC3E}">
        <p14:creationId xmlns:p14="http://schemas.microsoft.com/office/powerpoint/2010/main" val="4221706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Peter </a:t>
            </a:r>
            <a:r>
              <a:rPr lang="en-US" dirty="0" err="1"/>
              <a:t>Rjenski</a:t>
            </a:r>
            <a:r>
              <a:rPr lang="en-US" dirty="0"/>
              <a:t>			1965</a:t>
            </a:r>
          </a:p>
        </p:txBody>
      </p:sp>
      <p:sp>
        <p:nvSpPr>
          <p:cNvPr id="3" name="Content Placeholder 2"/>
          <p:cNvSpPr>
            <a:spLocks noGrp="1"/>
          </p:cNvSpPr>
          <p:nvPr>
            <p:ph idx="1"/>
          </p:nvPr>
        </p:nvSpPr>
        <p:spPr/>
        <p:txBody>
          <a:bodyPr/>
          <a:lstStyle/>
          <a:p>
            <a:pPr marL="82296" indent="0">
              <a:buNone/>
            </a:pPr>
            <a:r>
              <a:rPr lang="en-US" dirty="0"/>
              <a:t>I am from Poland. I was one of over 6,000 students to apply world wide to study at Harvard University. I was accepted and will train to work with NASA. I can not wait to learn about space and explore the </a:t>
            </a:r>
            <a:r>
              <a:rPr lang="en-US"/>
              <a:t>United States. </a:t>
            </a:r>
            <a:endParaRPr lang="en-US" dirty="0"/>
          </a:p>
        </p:txBody>
      </p:sp>
      <p:pic>
        <p:nvPicPr>
          <p:cNvPr id="4" name="Picture 3"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8245" y="4669219"/>
            <a:ext cx="4038600" cy="201930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14</a:t>
            </a:fld>
            <a:endParaRPr kumimoji="0" lang="en-US"/>
          </a:p>
        </p:txBody>
      </p:sp>
    </p:spTree>
    <p:extLst>
      <p:ext uri="{BB962C8B-B14F-4D97-AF65-F5344CB8AC3E}">
        <p14:creationId xmlns:p14="http://schemas.microsoft.com/office/powerpoint/2010/main" val="203073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Fikile</a:t>
            </a:r>
            <a:r>
              <a:rPr lang="en-US" dirty="0"/>
              <a:t> </a:t>
            </a:r>
            <a:r>
              <a:rPr lang="en-US" dirty="0" err="1"/>
              <a:t>Nyathi</a:t>
            </a:r>
            <a:r>
              <a:rPr lang="en-US" dirty="0"/>
              <a:t>			1981</a:t>
            </a:r>
          </a:p>
        </p:txBody>
      </p:sp>
      <p:sp>
        <p:nvSpPr>
          <p:cNvPr id="3" name="Content Placeholder 2"/>
          <p:cNvSpPr>
            <a:spLocks noGrp="1"/>
          </p:cNvSpPr>
          <p:nvPr>
            <p:ph idx="1"/>
          </p:nvPr>
        </p:nvSpPr>
        <p:spPr>
          <a:xfrm>
            <a:off x="1435608" y="1182034"/>
            <a:ext cx="7498080" cy="5066366"/>
          </a:xfrm>
        </p:spPr>
        <p:txBody>
          <a:bodyPr>
            <a:normAutofit/>
          </a:bodyPr>
          <a:lstStyle/>
          <a:p>
            <a:pPr marL="82296" indent="0">
              <a:buNone/>
            </a:pPr>
            <a:r>
              <a:rPr lang="en-US" sz="2800" dirty="0">
                <a:latin typeface="Calibri"/>
                <a:cs typeface="Calibri"/>
              </a:rPr>
              <a:t>I am from South Africa.  As a black man, I had very little rights. Last year, the government decided that all blacks should belong to a new country, Ciskei, which they invented and made independent. They took away my South African citizenship. I have no home, job, or family in Ciskei. I have decided to leave for America where blacks have equal opportunity.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2880" y="4687817"/>
            <a:ext cx="2977755" cy="1981561"/>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15</a:t>
            </a:fld>
            <a:endParaRPr kumimoji="0" lang="en-US"/>
          </a:p>
        </p:txBody>
      </p:sp>
    </p:spTree>
    <p:extLst>
      <p:ext uri="{BB962C8B-B14F-4D97-AF65-F5344CB8AC3E}">
        <p14:creationId xmlns:p14="http://schemas.microsoft.com/office/powerpoint/2010/main" val="232456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 Hi Jackson			1988</a:t>
            </a:r>
          </a:p>
        </p:txBody>
      </p:sp>
      <p:sp>
        <p:nvSpPr>
          <p:cNvPr id="3" name="Content Placeholder 2"/>
          <p:cNvSpPr>
            <a:spLocks noGrp="1"/>
          </p:cNvSpPr>
          <p:nvPr>
            <p:ph idx="1"/>
          </p:nvPr>
        </p:nvSpPr>
        <p:spPr/>
        <p:txBody>
          <a:bodyPr/>
          <a:lstStyle/>
          <a:p>
            <a:pPr marL="82296" indent="0">
              <a:buNone/>
            </a:pPr>
            <a:r>
              <a:rPr lang="en-US" dirty="0"/>
              <a:t>I was adopted as a child from South Korea. My parents came for the Seoul Olympics and fell in love with the land, culture, and people. They adopted me the following year. When I am older, I would like to visit South Korea again and see my roots.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141" y="4514141"/>
            <a:ext cx="3810000" cy="210820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16</a:t>
            </a:fld>
            <a:endParaRPr kumimoji="0" lang="en-US"/>
          </a:p>
        </p:txBody>
      </p:sp>
    </p:spTree>
    <p:extLst>
      <p:ext uri="{BB962C8B-B14F-4D97-AF65-F5344CB8AC3E}">
        <p14:creationId xmlns:p14="http://schemas.microsoft.com/office/powerpoint/2010/main" val="204305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Muhammad </a:t>
            </a:r>
            <a:r>
              <a:rPr lang="en-US" dirty="0" err="1"/>
              <a:t>Nazari</a:t>
            </a:r>
            <a:r>
              <a:rPr lang="en-US" dirty="0"/>
              <a:t>		1996</a:t>
            </a:r>
          </a:p>
        </p:txBody>
      </p:sp>
      <p:sp>
        <p:nvSpPr>
          <p:cNvPr id="3" name="Content Placeholder 2"/>
          <p:cNvSpPr>
            <a:spLocks noGrp="1"/>
          </p:cNvSpPr>
          <p:nvPr>
            <p:ph idx="1"/>
          </p:nvPr>
        </p:nvSpPr>
        <p:spPr/>
        <p:txBody>
          <a:bodyPr>
            <a:normAutofit/>
          </a:bodyPr>
          <a:lstStyle/>
          <a:p>
            <a:pPr marL="82296" indent="0">
              <a:buNone/>
            </a:pPr>
            <a:r>
              <a:rPr lang="en-US" sz="2800" dirty="0">
                <a:latin typeface="Calibri"/>
                <a:cs typeface="Calibri"/>
              </a:rPr>
              <a:t>I sent my daughters and son to school one day.  Their school was bombed by a terrorist group. They were all I had left. I was devastated and started to speak out against their wrongdoings. I am being targeted for believing in an education for all. I have to leave to America or I too will die in vain.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3104" y="4517687"/>
            <a:ext cx="2908674" cy="2066689"/>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17</a:t>
            </a:fld>
            <a:endParaRPr kumimoji="0" lang="en-US"/>
          </a:p>
        </p:txBody>
      </p:sp>
    </p:spTree>
    <p:extLst>
      <p:ext uri="{BB962C8B-B14F-4D97-AF65-F5344CB8AC3E}">
        <p14:creationId xmlns:p14="http://schemas.microsoft.com/office/powerpoint/2010/main" val="149070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Jomar</a:t>
            </a:r>
            <a:r>
              <a:rPr lang="en-US" dirty="0"/>
              <a:t> Carrasco			1999</a:t>
            </a:r>
          </a:p>
        </p:txBody>
      </p:sp>
      <p:sp>
        <p:nvSpPr>
          <p:cNvPr id="3" name="Content Placeholder 2"/>
          <p:cNvSpPr>
            <a:spLocks noGrp="1"/>
          </p:cNvSpPr>
          <p:nvPr>
            <p:ph idx="1"/>
          </p:nvPr>
        </p:nvSpPr>
        <p:spPr/>
        <p:txBody>
          <a:bodyPr/>
          <a:lstStyle/>
          <a:p>
            <a:pPr marL="82296" indent="0">
              <a:buNone/>
            </a:pPr>
            <a:r>
              <a:rPr lang="en-US" dirty="0"/>
              <a:t>I am from the Philippines. I came to the US to join my children who have been working in the states here for years. I want to retire and spend time with my grandchildren, whom I have only seen one time before.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923" y="4317265"/>
            <a:ext cx="3492500" cy="232410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18</a:t>
            </a:fld>
            <a:endParaRPr kumimoji="0" lang="en-US"/>
          </a:p>
        </p:txBody>
      </p:sp>
    </p:spTree>
    <p:extLst>
      <p:ext uri="{BB962C8B-B14F-4D97-AF65-F5344CB8AC3E}">
        <p14:creationId xmlns:p14="http://schemas.microsoft.com/office/powerpoint/2010/main" val="990590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Wirat</a:t>
            </a:r>
            <a:r>
              <a:rPr lang="en-US" dirty="0"/>
              <a:t> </a:t>
            </a:r>
            <a:r>
              <a:rPr lang="en-US" dirty="0" err="1"/>
              <a:t>Kunchai</a:t>
            </a:r>
            <a:r>
              <a:rPr lang="en-US" dirty="0"/>
              <a:t>			2007</a:t>
            </a:r>
          </a:p>
        </p:txBody>
      </p:sp>
      <p:sp>
        <p:nvSpPr>
          <p:cNvPr id="3" name="Content Placeholder 2"/>
          <p:cNvSpPr>
            <a:spLocks noGrp="1"/>
          </p:cNvSpPr>
          <p:nvPr>
            <p:ph idx="1"/>
          </p:nvPr>
        </p:nvSpPr>
        <p:spPr/>
        <p:txBody>
          <a:bodyPr>
            <a:normAutofit/>
          </a:bodyPr>
          <a:lstStyle/>
          <a:p>
            <a:pPr marL="82296" indent="0">
              <a:buNone/>
            </a:pPr>
            <a:r>
              <a:rPr lang="en-US" sz="2800" dirty="0">
                <a:latin typeface="Calibri"/>
                <a:cs typeface="Calibri"/>
              </a:rPr>
              <a:t>I am from Thailand. I was brought to the US as a guest worker on a Hawaiian farm.  When I arrived,  they took my passport and made me live in a filthy, overcrowded house without enough food to eat. Eventually the police found out, arrested my boss, and I was freed.  I was given a special visa to stay in the US as a victim of Human Trafficking.</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3623" y="4617269"/>
            <a:ext cx="3008184" cy="200181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19</a:t>
            </a:fld>
            <a:endParaRPr kumimoji="0" lang="en-US"/>
          </a:p>
        </p:txBody>
      </p:sp>
    </p:spTree>
    <p:extLst>
      <p:ext uri="{BB962C8B-B14F-4D97-AF65-F5344CB8AC3E}">
        <p14:creationId xmlns:p14="http://schemas.microsoft.com/office/powerpoint/2010/main" val="267582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Simon and Sarah 			1791</a:t>
            </a:r>
          </a:p>
        </p:txBody>
      </p:sp>
      <p:sp>
        <p:nvSpPr>
          <p:cNvPr id="3" name="Content Placeholder 2"/>
          <p:cNvSpPr>
            <a:spLocks noGrp="1"/>
          </p:cNvSpPr>
          <p:nvPr>
            <p:ph idx="1"/>
          </p:nvPr>
        </p:nvSpPr>
        <p:spPr>
          <a:xfrm>
            <a:off x="1074568" y="1417638"/>
            <a:ext cx="7859120" cy="4830762"/>
          </a:xfrm>
        </p:spPr>
        <p:txBody>
          <a:bodyPr/>
          <a:lstStyle/>
          <a:p>
            <a:pPr marL="82296" indent="0">
              <a:buNone/>
            </a:pPr>
            <a:r>
              <a:rPr lang="en-US" dirty="0">
                <a:latin typeface="Calibri"/>
                <a:cs typeface="Calibri"/>
              </a:rPr>
              <a:t>My husband and I are both loyal to the King, but we do not feel safe in our home anymore. Rioters burned down our home and the small shop that we ran. We only want to be Protestant, and have nothing against Catholics.  America is our future for religious freedom.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6644" y="4395820"/>
            <a:ext cx="3517900" cy="231140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2</a:t>
            </a:fld>
            <a:endParaRPr kumimoji="0" lang="en-US"/>
          </a:p>
        </p:txBody>
      </p:sp>
    </p:spTree>
    <p:extLst>
      <p:ext uri="{BB962C8B-B14F-4D97-AF65-F5344CB8AC3E}">
        <p14:creationId xmlns:p14="http://schemas.microsoft.com/office/powerpoint/2010/main" val="2555520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Mona </a:t>
            </a:r>
            <a:r>
              <a:rPr lang="en-US" dirty="0" err="1"/>
              <a:t>Alizadeh</a:t>
            </a:r>
            <a:r>
              <a:rPr lang="en-US" dirty="0"/>
              <a:t>			2010</a:t>
            </a:r>
          </a:p>
        </p:txBody>
      </p:sp>
      <p:sp>
        <p:nvSpPr>
          <p:cNvPr id="3" name="Content Placeholder 2"/>
          <p:cNvSpPr>
            <a:spLocks noGrp="1"/>
          </p:cNvSpPr>
          <p:nvPr>
            <p:ph idx="1"/>
          </p:nvPr>
        </p:nvSpPr>
        <p:spPr>
          <a:xfrm>
            <a:off x="1045833" y="1234027"/>
            <a:ext cx="7498080" cy="4800600"/>
          </a:xfrm>
        </p:spPr>
        <p:txBody>
          <a:bodyPr>
            <a:normAutofit/>
          </a:bodyPr>
          <a:lstStyle/>
          <a:p>
            <a:pPr marL="82296" indent="0">
              <a:buNone/>
            </a:pPr>
            <a:r>
              <a:rPr lang="en-US" dirty="0"/>
              <a:t>I am from Iran. I was accused of adultery by a neighbor who never liked me. In court my testimony was only worth half of his, because I am a woman. I was not put to death because my father and uncles supported me in court, but they were shamed and lost their business for doing so. We all must move to stay safe.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407" y="5256280"/>
            <a:ext cx="4006471" cy="1499523"/>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20</a:t>
            </a:fld>
            <a:endParaRPr kumimoji="0" lang="en-US"/>
          </a:p>
        </p:txBody>
      </p:sp>
    </p:spTree>
    <p:extLst>
      <p:ext uri="{BB962C8B-B14F-4D97-AF65-F5344CB8AC3E}">
        <p14:creationId xmlns:p14="http://schemas.microsoft.com/office/powerpoint/2010/main" val="2081440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Gloria Juarez			2016</a:t>
            </a:r>
          </a:p>
        </p:txBody>
      </p:sp>
      <p:sp>
        <p:nvSpPr>
          <p:cNvPr id="3" name="Content Placeholder 2"/>
          <p:cNvSpPr>
            <a:spLocks noGrp="1"/>
          </p:cNvSpPr>
          <p:nvPr>
            <p:ph idx="1"/>
          </p:nvPr>
        </p:nvSpPr>
        <p:spPr>
          <a:xfrm>
            <a:off x="1031018" y="1282633"/>
            <a:ext cx="7902670" cy="4965767"/>
          </a:xfrm>
        </p:spPr>
        <p:txBody>
          <a:bodyPr>
            <a:normAutofit/>
          </a:bodyPr>
          <a:lstStyle/>
          <a:p>
            <a:pPr marL="82296" indent="0">
              <a:buNone/>
            </a:pPr>
            <a:r>
              <a:rPr lang="en-US" dirty="0"/>
              <a:t>My mom sent me and my baby sister to America. She isn’t healthy enough to make the journey herself. She cried for two weeks before handing me over to the guide. She knows I can’t get an education if I stay. Since I’m only 14, I was able to stay with my baby sister in a home for others like me.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0614" y="4879035"/>
            <a:ext cx="3232780" cy="1810357"/>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21</a:t>
            </a:fld>
            <a:endParaRPr kumimoji="0" lang="en-US"/>
          </a:p>
        </p:txBody>
      </p:sp>
    </p:spTree>
    <p:extLst>
      <p:ext uri="{BB962C8B-B14F-4D97-AF65-F5344CB8AC3E}">
        <p14:creationId xmlns:p14="http://schemas.microsoft.com/office/powerpoint/2010/main" val="51064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Esiphrom</a:t>
            </a:r>
            <a:r>
              <a:rPr lang="en-US" dirty="0"/>
              <a:t> 				1817</a:t>
            </a:r>
          </a:p>
        </p:txBody>
      </p:sp>
      <p:sp>
        <p:nvSpPr>
          <p:cNvPr id="3" name="Content Placeholder 2"/>
          <p:cNvSpPr>
            <a:spLocks noGrp="1"/>
          </p:cNvSpPr>
          <p:nvPr>
            <p:ph idx="1"/>
          </p:nvPr>
        </p:nvSpPr>
        <p:spPr/>
        <p:txBody>
          <a:bodyPr/>
          <a:lstStyle/>
          <a:p>
            <a:pPr marL="82296" indent="0">
              <a:buNone/>
            </a:pPr>
            <a:r>
              <a:rPr lang="en-US" dirty="0"/>
              <a:t>I was taken from my homeland with my brother and father.  We spent 8 weeks on an overcrowded ship, chained to the floor. We were only given enough food to survive, and not all of us did. We were sold in auction at Charleston, South Carolina. I never say my brother or father again. </a:t>
            </a:r>
          </a:p>
        </p:txBody>
      </p:sp>
      <p:pic>
        <p:nvPicPr>
          <p:cNvPr id="4" name="Picture 3" descr="download.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966230" y="4869119"/>
            <a:ext cx="1768176" cy="1791899"/>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3</a:t>
            </a:fld>
            <a:endParaRPr kumimoji="0" lang="en-US"/>
          </a:p>
        </p:txBody>
      </p:sp>
    </p:spTree>
    <p:extLst>
      <p:ext uri="{BB962C8B-B14F-4D97-AF65-F5344CB8AC3E}">
        <p14:creationId xmlns:p14="http://schemas.microsoft.com/office/powerpoint/2010/main" val="78752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Daire</a:t>
            </a:r>
            <a:r>
              <a:rPr lang="en-US" dirty="0"/>
              <a:t> McCormick		1845</a:t>
            </a:r>
          </a:p>
        </p:txBody>
      </p:sp>
      <p:sp>
        <p:nvSpPr>
          <p:cNvPr id="3" name="Content Placeholder 2"/>
          <p:cNvSpPr>
            <a:spLocks noGrp="1"/>
          </p:cNvSpPr>
          <p:nvPr>
            <p:ph idx="1"/>
          </p:nvPr>
        </p:nvSpPr>
        <p:spPr/>
        <p:txBody>
          <a:bodyPr/>
          <a:lstStyle/>
          <a:p>
            <a:pPr marL="82296" indent="0">
              <a:buNone/>
            </a:pPr>
            <a:r>
              <a:rPr lang="en-US" dirty="0"/>
              <a:t>I am a potato farmer in Ireland. This past year has been horrible for me and my farm. All of my potatoes were lost to a disease that made them rot. I do not have enough food to feed my family. We must leave so that we will not starve to death this winter. </a:t>
            </a:r>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2029" y="4641833"/>
            <a:ext cx="3575627" cy="2009048"/>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4</a:t>
            </a:fld>
            <a:endParaRPr kumimoji="0" lang="en-US"/>
          </a:p>
        </p:txBody>
      </p:sp>
    </p:spTree>
    <p:extLst>
      <p:ext uri="{BB962C8B-B14F-4D97-AF65-F5344CB8AC3E}">
        <p14:creationId xmlns:p14="http://schemas.microsoft.com/office/powerpoint/2010/main" val="2466392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Marcel Durand			1849</a:t>
            </a:r>
          </a:p>
        </p:txBody>
      </p:sp>
      <p:sp>
        <p:nvSpPr>
          <p:cNvPr id="3" name="Content Placeholder 2"/>
          <p:cNvSpPr>
            <a:spLocks noGrp="1"/>
          </p:cNvSpPr>
          <p:nvPr>
            <p:ph sz="half" idx="1"/>
          </p:nvPr>
        </p:nvSpPr>
        <p:spPr/>
        <p:txBody>
          <a:bodyPr>
            <a:normAutofit lnSpcReduction="10000"/>
          </a:bodyPr>
          <a:lstStyle/>
          <a:p>
            <a:pPr marL="82296" indent="0">
              <a:buNone/>
            </a:pPr>
            <a:r>
              <a:rPr lang="en-US" dirty="0">
                <a:latin typeface="Calibri"/>
                <a:cs typeface="Calibri"/>
              </a:rPr>
              <a:t>I am from Paris, France. I have been reading stories for weeks in the newspaper about how American’s have found gold in the mountains of California. Just image the house I can buy in California with all of my gold! </a:t>
            </a:r>
          </a:p>
        </p:txBody>
      </p:sp>
      <p:sp>
        <p:nvSpPr>
          <p:cNvPr id="7" name="Content Placeholder 6"/>
          <p:cNvSpPr>
            <a:spLocks noGrp="1"/>
          </p:cNvSpPr>
          <p:nvPr>
            <p:ph sz="half" idx="2"/>
          </p:nvPr>
        </p:nvSpPr>
        <p:spPr/>
        <p:txBody>
          <a:bodyPr>
            <a:normAutofit lnSpcReduction="10000"/>
          </a:bodyPr>
          <a:lstStyle/>
          <a:p>
            <a:endParaRPr lang="en-US"/>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3209" y="1165838"/>
            <a:ext cx="3483460" cy="5369533"/>
          </a:xfrm>
          <a:prstGeom prst="rect">
            <a:avLst/>
          </a:prstGeom>
        </p:spPr>
      </p:pic>
      <p:sp>
        <p:nvSpPr>
          <p:cNvPr id="8" name="Slide Number Placeholder 7"/>
          <p:cNvSpPr>
            <a:spLocks noGrp="1"/>
          </p:cNvSpPr>
          <p:nvPr>
            <p:ph type="sldNum" sz="quarter" idx="12"/>
          </p:nvPr>
        </p:nvSpPr>
        <p:spPr/>
        <p:txBody>
          <a:bodyPr/>
          <a:lstStyle/>
          <a:p>
            <a:fld id="{6294C92D-0306-4E69-9CD3-20855E849650}" type="slidenum">
              <a:rPr kumimoji="0" lang="en-US" smtClean="0"/>
              <a:t>5</a:t>
            </a:fld>
            <a:endParaRPr kumimoji="0" lang="en-US"/>
          </a:p>
        </p:txBody>
      </p:sp>
    </p:spTree>
    <p:extLst>
      <p:ext uri="{BB962C8B-B14F-4D97-AF65-F5344CB8AC3E}">
        <p14:creationId xmlns:p14="http://schemas.microsoft.com/office/powerpoint/2010/main" val="266037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Santiago Muñoz			1850</a:t>
            </a:r>
          </a:p>
        </p:txBody>
      </p:sp>
      <p:sp>
        <p:nvSpPr>
          <p:cNvPr id="3" name="Content Placeholder 2"/>
          <p:cNvSpPr>
            <a:spLocks noGrp="1"/>
          </p:cNvSpPr>
          <p:nvPr>
            <p:ph idx="1"/>
          </p:nvPr>
        </p:nvSpPr>
        <p:spPr>
          <a:xfrm>
            <a:off x="1043592" y="1482206"/>
            <a:ext cx="5500819" cy="4800600"/>
          </a:xfrm>
        </p:spPr>
        <p:txBody>
          <a:bodyPr>
            <a:normAutofit/>
          </a:bodyPr>
          <a:lstStyle/>
          <a:p>
            <a:pPr marL="82296" indent="0">
              <a:buNone/>
            </a:pPr>
            <a:r>
              <a:rPr lang="en-US" sz="2800" dirty="0">
                <a:latin typeface="Calibri"/>
                <a:cs typeface="Calibri"/>
              </a:rPr>
              <a:t>I was born in Mexico, but after the Mexican American War, I was told that my hometown was now American land. I was given the choice of staying a Mexican citizen and moving or becoming an American Citizen and staying on my families land. I am now part of the newest American generation!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4411" y="3893529"/>
            <a:ext cx="2389277" cy="2389277"/>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6</a:t>
            </a:fld>
            <a:endParaRPr kumimoji="0" lang="en-US"/>
          </a:p>
        </p:txBody>
      </p:sp>
    </p:spTree>
    <p:extLst>
      <p:ext uri="{BB962C8B-B14F-4D97-AF65-F5344CB8AC3E}">
        <p14:creationId xmlns:p14="http://schemas.microsoft.com/office/powerpoint/2010/main" val="182386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Chou Jing Yi				1881</a:t>
            </a:r>
          </a:p>
        </p:txBody>
      </p:sp>
      <p:sp>
        <p:nvSpPr>
          <p:cNvPr id="3" name="Content Placeholder 2"/>
          <p:cNvSpPr>
            <a:spLocks noGrp="1"/>
          </p:cNvSpPr>
          <p:nvPr>
            <p:ph idx="1"/>
          </p:nvPr>
        </p:nvSpPr>
        <p:spPr>
          <a:xfrm>
            <a:off x="1031018" y="1447800"/>
            <a:ext cx="6538165" cy="4800600"/>
          </a:xfrm>
        </p:spPr>
        <p:txBody>
          <a:bodyPr/>
          <a:lstStyle/>
          <a:p>
            <a:pPr marL="82296" indent="0">
              <a:buNone/>
            </a:pPr>
            <a:r>
              <a:rPr lang="en-US" dirty="0"/>
              <a:t>I came to the United States from China last year to join my husband who has been working on the new railroads all over the West. I am sad that the US Government doesn’t want new Chinese Immigrants, but I am happy to build a new life </a:t>
            </a:r>
          </a:p>
          <a:p>
            <a:pPr marL="82296" indent="0">
              <a:buNone/>
            </a:pPr>
            <a:r>
              <a:rPr lang="en-US" dirty="0"/>
              <a:t>here with economic</a:t>
            </a:r>
          </a:p>
          <a:p>
            <a:pPr marL="82296" indent="0">
              <a:buNone/>
            </a:pPr>
            <a:r>
              <a:rPr lang="en-US" dirty="0"/>
              <a:t>opportunities. </a:t>
            </a:r>
          </a:p>
        </p:txBody>
      </p:sp>
      <p:pic>
        <p:nvPicPr>
          <p:cNvPr id="4" name="Picture 3" descr="images.jpg"/>
          <p:cNvPicPr>
            <a:picLocks noChangeAspect="1"/>
          </p:cNvPicPr>
          <p:nvPr/>
        </p:nvPicPr>
        <p:blipFill rotWithShape="1">
          <a:blip r:embed="rId2">
            <a:extLst>
              <a:ext uri="{28A0092B-C50C-407E-A947-70E740481C1C}">
                <a14:useLocalDpi xmlns:a14="http://schemas.microsoft.com/office/drawing/2010/main" val="0"/>
              </a:ext>
            </a:extLst>
          </a:blip>
          <a:srcRect l="20765"/>
          <a:stretch/>
        </p:blipFill>
        <p:spPr>
          <a:xfrm>
            <a:off x="6428439" y="4564664"/>
            <a:ext cx="2505249" cy="2150489"/>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7</a:t>
            </a:fld>
            <a:endParaRPr kumimoji="0" lang="en-US"/>
          </a:p>
        </p:txBody>
      </p:sp>
    </p:spTree>
    <p:extLst>
      <p:ext uri="{BB962C8B-B14F-4D97-AF65-F5344CB8AC3E}">
        <p14:creationId xmlns:p14="http://schemas.microsoft.com/office/powerpoint/2010/main" val="251747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Antonia Souza			1895</a:t>
            </a:r>
          </a:p>
        </p:txBody>
      </p:sp>
      <p:sp>
        <p:nvSpPr>
          <p:cNvPr id="3" name="Content Placeholder 2"/>
          <p:cNvSpPr>
            <a:spLocks noGrp="1"/>
          </p:cNvSpPr>
          <p:nvPr>
            <p:ph idx="1"/>
          </p:nvPr>
        </p:nvSpPr>
        <p:spPr>
          <a:xfrm>
            <a:off x="1347594" y="1210573"/>
            <a:ext cx="7498080" cy="3615317"/>
          </a:xfrm>
        </p:spPr>
        <p:txBody>
          <a:bodyPr>
            <a:normAutofit lnSpcReduction="10000"/>
          </a:bodyPr>
          <a:lstStyle/>
          <a:p>
            <a:pPr marL="82296" indent="0">
              <a:buNone/>
            </a:pPr>
            <a:r>
              <a:rPr lang="en-US" dirty="0">
                <a:latin typeface="Calibri"/>
                <a:cs typeface="Calibri"/>
              </a:rPr>
              <a:t>My father came to America three years ago. He sent for me on an ocean liner so I can join him. He wants me to go to school in the United States, where women can get an education, and I can be independent while working in a factory. I know I can be so much more than a cook or house cleaner</a:t>
            </a:r>
            <a:r>
              <a:rPr lang="en-US" dirty="0"/>
              <a:t>.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7145" y="4414730"/>
            <a:ext cx="3140400" cy="222298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8</a:t>
            </a:fld>
            <a:endParaRPr kumimoji="0" lang="en-US"/>
          </a:p>
        </p:txBody>
      </p:sp>
    </p:spTree>
    <p:extLst>
      <p:ext uri="{BB962C8B-B14F-4D97-AF65-F5344CB8AC3E}">
        <p14:creationId xmlns:p14="http://schemas.microsoft.com/office/powerpoint/2010/main" val="343625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José Ortega				1913</a:t>
            </a:r>
          </a:p>
        </p:txBody>
      </p:sp>
      <p:sp>
        <p:nvSpPr>
          <p:cNvPr id="3" name="Content Placeholder 2"/>
          <p:cNvSpPr>
            <a:spLocks noGrp="1"/>
          </p:cNvSpPr>
          <p:nvPr>
            <p:ph idx="1"/>
          </p:nvPr>
        </p:nvSpPr>
        <p:spPr/>
        <p:txBody>
          <a:bodyPr/>
          <a:lstStyle/>
          <a:p>
            <a:pPr marL="82296" indent="0">
              <a:buNone/>
            </a:pPr>
            <a:r>
              <a:rPr lang="en-US" dirty="0"/>
              <a:t>I am from Mexico. My country is in the middle of a war.  Both armies are not very careful about who they kill. I know if I stay, I will be in danger. I must leave to South Texas. </a:t>
            </a:r>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354" y="3787069"/>
            <a:ext cx="4274947" cy="2621570"/>
          </a:xfrm>
          <a:prstGeom prst="rect">
            <a:avLst/>
          </a:prstGeom>
        </p:spPr>
      </p:pic>
      <p:sp>
        <p:nvSpPr>
          <p:cNvPr id="5" name="Slide Number Placeholder 4"/>
          <p:cNvSpPr>
            <a:spLocks noGrp="1"/>
          </p:cNvSpPr>
          <p:nvPr>
            <p:ph type="sldNum" sz="quarter" idx="12"/>
          </p:nvPr>
        </p:nvSpPr>
        <p:spPr/>
        <p:txBody>
          <a:bodyPr/>
          <a:lstStyle/>
          <a:p>
            <a:fld id="{6294C92D-0306-4E69-9CD3-20855E849650}" type="slidenum">
              <a:rPr kumimoji="0" lang="en-US" smtClean="0"/>
              <a:t>9</a:t>
            </a:fld>
            <a:endParaRPr kumimoji="0" lang="en-US"/>
          </a:p>
        </p:txBody>
      </p:sp>
    </p:spTree>
    <p:extLst>
      <p:ext uri="{BB962C8B-B14F-4D97-AF65-F5344CB8AC3E}">
        <p14:creationId xmlns:p14="http://schemas.microsoft.com/office/powerpoint/2010/main" val="2543136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228</TotalTime>
  <Words>1240</Words>
  <Application>Microsoft Office PowerPoint</Application>
  <PresentationFormat>On-screen Show (4:3)</PresentationFormat>
  <Paragraphs>65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Gill Sans MT</vt:lpstr>
      <vt:lpstr>Mangal</vt:lpstr>
      <vt:lpstr>Verdana</vt:lpstr>
      <vt:lpstr>Wingdings 2</vt:lpstr>
      <vt:lpstr>Solstice</vt:lpstr>
      <vt:lpstr>Push Pull </vt:lpstr>
      <vt:lpstr>Simon and Sarah    1791</vt:lpstr>
      <vt:lpstr>Esiphrom     1817</vt:lpstr>
      <vt:lpstr>Daire McCormick  1845</vt:lpstr>
      <vt:lpstr>Marcel Durand   1849</vt:lpstr>
      <vt:lpstr>Santiago Muñoz   1850</vt:lpstr>
      <vt:lpstr>Chou Jing Yi    1881</vt:lpstr>
      <vt:lpstr>Antonia Souza   1895</vt:lpstr>
      <vt:lpstr>José Ortega    1913</vt:lpstr>
      <vt:lpstr>Agnes Rosen   1934</vt:lpstr>
      <vt:lpstr>Gabriel Rodríguez  1942</vt:lpstr>
      <vt:lpstr>Rose Null    1946 </vt:lpstr>
      <vt:lpstr>Celia Pérez    1959</vt:lpstr>
      <vt:lpstr>Peter Rjenski   1965</vt:lpstr>
      <vt:lpstr>Fikile Nyathi   1981</vt:lpstr>
      <vt:lpstr>Sun Hi Jackson   1988</vt:lpstr>
      <vt:lpstr>Muhammad Nazari  1996</vt:lpstr>
      <vt:lpstr>Jomar Carrasco   1999</vt:lpstr>
      <vt:lpstr>Wirat Kunchai   2007</vt:lpstr>
      <vt:lpstr>Mona Alizadeh   2010</vt:lpstr>
      <vt:lpstr>Gloria Juarez   2016</vt:lpstr>
    </vt:vector>
  </TitlesOfParts>
  <Company>Harlingen CISD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Push Pull</dc:title>
  <dc:creator>Jordan  Lopez</dc:creator>
  <cp:lastModifiedBy>Jordan Lopez</cp:lastModifiedBy>
  <cp:revision>20</cp:revision>
  <dcterms:created xsi:type="dcterms:W3CDTF">2017-10-26T20:39:25Z</dcterms:created>
  <dcterms:modified xsi:type="dcterms:W3CDTF">2018-10-17T13:07:23Z</dcterms:modified>
</cp:coreProperties>
</file>