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4" r:id="rId3"/>
    <p:sldId id="263" r:id="rId4"/>
    <p:sldId id="265" r:id="rId5"/>
    <p:sldId id="257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3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1591F80-5A6E-8A4A-BD02-4468879A03A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8C4B6C-C7FA-C846-A2D8-5BDBF43EEAA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1F80-5A6E-8A4A-BD02-4468879A03A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4B6C-C7FA-C846-A2D8-5BDBF43EE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1F80-5A6E-8A4A-BD02-4468879A03A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4B6C-C7FA-C846-A2D8-5BDBF43EEAA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591F80-5A6E-8A4A-BD02-4468879A03A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8C4B6C-C7FA-C846-A2D8-5BDBF43EEAA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1F80-5A6E-8A4A-BD02-4468879A03A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8C4B6C-C7FA-C846-A2D8-5BDBF43EEAA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591F80-5A6E-8A4A-BD02-4468879A03A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8C4B6C-C7FA-C846-A2D8-5BDBF43EEAA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1591F80-5A6E-8A4A-BD02-4468879A03A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B8C4B6C-C7FA-C846-A2D8-5BDBF43EEAA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1F80-5A6E-8A4A-BD02-4468879A03A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8C4B6C-C7FA-C846-A2D8-5BDBF43EEA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1F80-5A6E-8A4A-BD02-4468879A03A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8C4B6C-C7FA-C846-A2D8-5BDBF43EEA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591F80-5A6E-8A4A-BD02-4468879A03A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8C4B6C-C7FA-C846-A2D8-5BDBF43EEAA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1591F80-5A6E-8A4A-BD02-4468879A03A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B8C4B6C-C7FA-C846-A2D8-5BDBF43EEAA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1591F80-5A6E-8A4A-BD02-4468879A03A8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B8C4B6C-C7FA-C846-A2D8-5BDBF43EEAA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59"/>
            <a:ext cx="4013200" cy="428625"/>
          </a:xfr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Thoughts, Reflections, Interpretations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2423879"/>
            <a:ext cx="4013200" cy="599440"/>
          </a:xfrm>
          <a:solidFill>
            <a:srgbClr val="FF0000"/>
          </a:solidFill>
        </p:spPr>
        <p:txBody>
          <a:bodyPr/>
          <a:lstStyle/>
          <a:p>
            <a: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Do You See? </a:t>
            </a:r>
            <a:endParaRPr lang="en-US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9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0309" y="286603"/>
            <a:ext cx="6318913" cy="820957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Germany Shall Never Be Encircled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75" y="1611390"/>
            <a:ext cx="4224709" cy="46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94" y="1776209"/>
            <a:ext cx="6722023" cy="475828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4600" y="274320"/>
            <a:ext cx="4114800" cy="701040"/>
          </a:xfrm>
          <a:solidFill>
            <a:srgbClr val="FF0000"/>
          </a:solidFill>
        </p:spPr>
        <p:txBody>
          <a:bodyPr/>
          <a:lstStyle/>
          <a:p>
            <a:r>
              <a:rPr lang="en-US" smtClean="0"/>
              <a:t>POWER STRUGGLE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7179" y="388506"/>
            <a:ext cx="4114800" cy="701040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European Union</a:t>
            </a:r>
            <a:endParaRPr lang="en-US" dirty="0"/>
          </a:p>
        </p:txBody>
      </p:sp>
      <p:pic>
        <p:nvPicPr>
          <p:cNvPr id="1026" name="Picture 2" descr="Image result for European Union Political Cartoon Truck with t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12" y="1810645"/>
            <a:ext cx="5999375" cy="44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320"/>
            <a:ext cx="4114800" cy="701040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Soviet Crawl</a:t>
            </a:r>
            <a:endParaRPr lang="en-US" dirty="0"/>
          </a:p>
        </p:txBody>
      </p:sp>
      <p:pic>
        <p:nvPicPr>
          <p:cNvPr id="4" name="Picture 3" descr="Macintosh HD:private:var:folders:pf:c9sfpqw16p96dfdrt6hjd80c0000gn:T:TemporaryItems:slide_1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70" y="1513599"/>
            <a:ext cx="6629400" cy="497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2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274320"/>
            <a:ext cx="4114800" cy="701040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Tear Down this wall</a:t>
            </a:r>
            <a:endParaRPr lang="en-US" dirty="0"/>
          </a:p>
        </p:txBody>
      </p:sp>
      <p:pic>
        <p:nvPicPr>
          <p:cNvPr id="4" name="Picture 3" descr="Macintosh HD:private:var:folders:pf:c9sfpqw16p96dfdrt6hjd80c0000gn:T:TemporaryItems:gm091111200911111258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83" y="1465211"/>
            <a:ext cx="6385342" cy="5000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1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79048ea90ebfee830fb9e1553159cbb4--egg-coloring-political-carto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87" y="849688"/>
            <a:ext cx="5311913" cy="56078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06143" y="137659"/>
            <a:ext cx="4114800" cy="701040"/>
          </a:xfrm>
          <a:prstGeom prst="rect">
            <a:avLst/>
          </a:prstGeom>
          <a:solidFill>
            <a:srgbClr val="FF0000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EASTER EGG PAINTING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274320"/>
            <a:ext cx="4114800" cy="701040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The Iron curtain</a:t>
            </a:r>
            <a:endParaRPr lang="en-US" dirty="0"/>
          </a:p>
        </p:txBody>
      </p:sp>
      <p:pic>
        <p:nvPicPr>
          <p:cNvPr id="4" name="Picture 3" descr="Macintosh HD:private:var:folders:pf:c9sfpqw16p96dfdrt6hjd80c0000gn:T:TemporaryItems:ironcurtain091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19" y="2020824"/>
            <a:ext cx="6990080" cy="4545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5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474</TotalTime>
  <Words>31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Garamond</vt:lpstr>
      <vt:lpstr>Tahoma</vt:lpstr>
      <vt:lpstr>Tunga</vt:lpstr>
      <vt:lpstr>BlackTie</vt:lpstr>
      <vt:lpstr>What Do You See? </vt:lpstr>
      <vt:lpstr>Germany Shall Never Be Encircled</vt:lpstr>
      <vt:lpstr>POWER STRUGGLE</vt:lpstr>
      <vt:lpstr>European Union</vt:lpstr>
      <vt:lpstr>Soviet Crawl</vt:lpstr>
      <vt:lpstr>Tear Down this wall</vt:lpstr>
      <vt:lpstr>PowerPoint Presentation</vt:lpstr>
      <vt:lpstr>The Iron curtain</vt:lpstr>
    </vt:vector>
  </TitlesOfParts>
  <Company>Harlingen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See?</dc:title>
  <dc:creator>Jordan  Lopez</dc:creator>
  <cp:lastModifiedBy>Jordan Lopez</cp:lastModifiedBy>
  <cp:revision>6</cp:revision>
  <dcterms:created xsi:type="dcterms:W3CDTF">2017-01-25T01:14:12Z</dcterms:created>
  <dcterms:modified xsi:type="dcterms:W3CDTF">2019-01-29T21:53:53Z</dcterms:modified>
</cp:coreProperties>
</file>