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Lesson%20Plans%202013-201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/url?sa=i&amp;rct=j&amp;q=&amp;esrc=s&amp;frm=1&amp;source=images&amp;cd=&amp;cad=rja&amp;uact=8&amp;docid=Y9GlUn7l09BqtM&amp;tbnid=TK4BVslh9B1xhM:&amp;ved=0CAcQjRw&amp;url=https://engwell.wikispaces.com/RING+OF+FIRE+MAP&amp;ei=hhcjVJKDHcXC8gHQioH4Ag&amp;psig=AFQjCNGS-GRUAfHyBHbK0zOCI-zXgi0XZA&amp;ust=141167231457077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81510"/>
            <a:ext cx="6081086" cy="1373070"/>
          </a:xfrm>
        </p:spPr>
        <p:txBody>
          <a:bodyPr/>
          <a:lstStyle/>
          <a:p>
            <a:r>
              <a:rPr lang="en-US" dirty="0" smtClean="0"/>
              <a:t>Layers of the Earth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2938641" cy="1117687"/>
          </a:xfrm>
        </p:spPr>
        <p:txBody>
          <a:bodyPr/>
          <a:lstStyle/>
          <a:p>
            <a:r>
              <a:rPr lang="en-US" dirty="0" smtClean="0"/>
              <a:t>What Lies Beneath?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44" y="1330385"/>
            <a:ext cx="4181341" cy="418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9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Earths Layers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The Earth is made up of 4 layers, each range in depth, temperature and composition. </a:t>
            </a:r>
          </a:p>
          <a:p>
            <a:r>
              <a:rPr lang="en-US" dirty="0" smtClean="0"/>
              <a:t>The Four layers are: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571" y="3026535"/>
            <a:ext cx="3504932" cy="3504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775" y="3683559"/>
            <a:ext cx="3232797" cy="24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8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048795" y="852305"/>
            <a:ext cx="4472327" cy="6931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0322" y="2034862"/>
            <a:ext cx="4698355" cy="3901325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Rocky Earth Surface </a:t>
            </a:r>
            <a:r>
              <a:rPr lang="en-US" dirty="0" smtClean="0"/>
              <a:t>is called the </a:t>
            </a:r>
            <a:r>
              <a:rPr lang="en-US" u="sng" dirty="0" smtClean="0"/>
              <a:t>Lithosphere</a:t>
            </a:r>
          </a:p>
          <a:p>
            <a:r>
              <a:rPr lang="en-US" dirty="0" smtClean="0"/>
              <a:t>Made up of the </a:t>
            </a:r>
            <a:r>
              <a:rPr lang="en-US" u="sng" dirty="0" smtClean="0"/>
              <a:t>Continental</a:t>
            </a:r>
            <a:r>
              <a:rPr lang="en-US" dirty="0" smtClean="0"/>
              <a:t> (land) and </a:t>
            </a:r>
            <a:r>
              <a:rPr lang="en-US" u="sng" dirty="0" smtClean="0"/>
              <a:t>Oceanic Crusts</a:t>
            </a:r>
          </a:p>
          <a:p>
            <a:pPr lvl="1"/>
            <a:r>
              <a:rPr lang="en-US" dirty="0" smtClean="0"/>
              <a:t>This is where you find your landforms, like Mountains and Volcanoes</a:t>
            </a:r>
          </a:p>
          <a:p>
            <a:r>
              <a:rPr lang="en-US" dirty="0" smtClean="0"/>
              <a:t>Ranges from </a:t>
            </a:r>
            <a:r>
              <a:rPr lang="en-US" u="sng" dirty="0" smtClean="0"/>
              <a:t>3 to 50 miles thick</a:t>
            </a:r>
          </a:p>
          <a:p>
            <a:r>
              <a:rPr lang="en-US" dirty="0" smtClean="0"/>
              <a:t>When these </a:t>
            </a:r>
            <a:r>
              <a:rPr lang="en-US" u="sng" dirty="0" smtClean="0"/>
              <a:t>plates shift</a:t>
            </a:r>
            <a:r>
              <a:rPr lang="en-US" dirty="0" smtClean="0"/>
              <a:t>, we have </a:t>
            </a:r>
            <a:r>
              <a:rPr lang="en-US" u="sng" dirty="0" smtClean="0"/>
              <a:t>earthquakes</a:t>
            </a:r>
            <a:r>
              <a:rPr lang="en-US" dirty="0" smtClean="0"/>
              <a:t>!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13" y="2201174"/>
            <a:ext cx="46482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5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rock hard, solid pieces</a:t>
            </a:r>
            <a:r>
              <a:rPr lang="en-US" dirty="0" smtClean="0"/>
              <a:t>, that actually move- just VERY slowly. 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Thickest</a:t>
            </a:r>
            <a:r>
              <a:rPr lang="en-US" dirty="0" smtClean="0"/>
              <a:t> of all the layers of the earth</a:t>
            </a:r>
          </a:p>
          <a:p>
            <a:pPr lvl="1"/>
            <a:r>
              <a:rPr lang="en-US" u="sng" dirty="0" smtClean="0"/>
              <a:t>Produces heat </a:t>
            </a:r>
            <a:r>
              <a:rPr lang="en-US" dirty="0" smtClean="0"/>
              <a:t>that helps warm the earth’s oceans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19" y="3103809"/>
            <a:ext cx="4569853" cy="3427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34" y="3477297"/>
            <a:ext cx="2700978" cy="32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74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out of </a:t>
            </a:r>
            <a:r>
              <a:rPr lang="en-US" u="sng" dirty="0" smtClean="0"/>
              <a:t>Iron</a:t>
            </a:r>
            <a:r>
              <a:rPr lang="en-US" dirty="0" smtClean="0"/>
              <a:t> and </a:t>
            </a:r>
            <a:r>
              <a:rPr lang="en-US" u="sng" dirty="0" smtClean="0"/>
              <a:t>Nickel</a:t>
            </a:r>
            <a:r>
              <a:rPr lang="en-US" dirty="0" smtClean="0"/>
              <a:t>, but since it is so hot, the </a:t>
            </a:r>
            <a:r>
              <a:rPr lang="en-US" u="sng" dirty="0" smtClean="0"/>
              <a:t>Outer core is completely liquefied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 smtClean="0"/>
              <a:t>Constant motion </a:t>
            </a:r>
            <a:r>
              <a:rPr lang="en-US" dirty="0" smtClean="0"/>
              <a:t>since the </a:t>
            </a:r>
            <a:r>
              <a:rPr lang="en-US" u="sng" dirty="0" smtClean="0"/>
              <a:t>liquids</a:t>
            </a:r>
            <a:r>
              <a:rPr lang="en-US" dirty="0" smtClean="0"/>
              <a:t> are </a:t>
            </a:r>
            <a:r>
              <a:rPr lang="en-US" u="sng" dirty="0" smtClean="0"/>
              <a:t>always flowing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55" y="3570332"/>
            <a:ext cx="4395184" cy="3091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53" y="3480180"/>
            <a:ext cx="4383557" cy="328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Inner core is found </a:t>
            </a:r>
            <a:r>
              <a:rPr lang="en-US" u="sng" dirty="0" smtClean="0"/>
              <a:t>6,000 miles below the earths surface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 smtClean="0"/>
              <a:t>Solid ball of Nickel </a:t>
            </a:r>
            <a:r>
              <a:rPr lang="en-US" dirty="0" smtClean="0"/>
              <a:t>and other Metals</a:t>
            </a:r>
          </a:p>
          <a:p>
            <a:pPr lvl="1"/>
            <a:r>
              <a:rPr lang="en-US" u="sng" dirty="0" smtClean="0"/>
              <a:t>Core spins (faster than the rest of earth</a:t>
            </a:r>
            <a:r>
              <a:rPr lang="en-US" dirty="0" smtClean="0"/>
              <a:t>), in a counter clockwise rotation due to its magnetic pull (like a ball spinning)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45" y="4136530"/>
            <a:ext cx="4309915" cy="2302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33" y="3779949"/>
            <a:ext cx="2938395" cy="28784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2654" y="4653428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 action="ppaction://hlinkfile" tooltip="Earths Inner Core"/>
              </a:rPr>
              <a:t>Inner Core Spins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Earths Crust is divided into separate plates</a:t>
            </a:r>
            <a:r>
              <a:rPr lang="en-US" dirty="0" smtClean="0"/>
              <a:t>, and as they move different landforms are created.</a:t>
            </a:r>
          </a:p>
          <a:p>
            <a:r>
              <a:rPr lang="en-US" dirty="0" smtClean="0"/>
              <a:t>These </a:t>
            </a:r>
            <a:r>
              <a:rPr lang="en-US" u="sng" dirty="0" smtClean="0"/>
              <a:t>Plates are in constant motion</a:t>
            </a:r>
            <a:r>
              <a:rPr lang="en-US" dirty="0" smtClean="0"/>
              <a:t>, and will </a:t>
            </a:r>
            <a:r>
              <a:rPr lang="en-US" u="sng" dirty="0" smtClean="0"/>
              <a:t>continue to change the earths surface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Pacific Plate </a:t>
            </a:r>
            <a:r>
              <a:rPr lang="en-US" dirty="0" smtClean="0"/>
              <a:t>is home to the </a:t>
            </a:r>
            <a:r>
              <a:rPr lang="en-US" u="sng" dirty="0" smtClean="0"/>
              <a:t>most Volcanoes</a:t>
            </a:r>
            <a:r>
              <a:rPr lang="en-US" dirty="0" smtClean="0"/>
              <a:t>, known as the </a:t>
            </a:r>
            <a:r>
              <a:rPr lang="en-US" u="sng" dirty="0" smtClean="0"/>
              <a:t>Ring of Fire</a:t>
            </a:r>
            <a:endParaRPr lang="en-US" u="sng" dirty="0"/>
          </a:p>
        </p:txBody>
      </p:sp>
      <p:sp>
        <p:nvSpPr>
          <p:cNvPr id="5" name="AutoShape 4" descr="data:image/jpeg;base64,/9j/4AAQSkZJRgABAQAAAQABAAD/2wCEAAkGBxMTEhUUExQWFRUXGB8aGBgYGBwdHBgcGBgXFxgdGhccHCggGholHBoXITEhJSkrLi4uHB8zODMtNygtLisBCgoKDg0OGxAQGy8kICU0LCwsLC0sLCwsLCwsLCwsLCwsLCwsLCwsLCwsLCwsLCwsLCwsLCwsLCwsLCwsLCwsLP/AABEIAK0BIwMBEQACEQEDEQH/xAAbAAADAQEBAQEAAAAAAAAAAAADBAUCBgEAB//EADkQAAIBAwMDAgUBBgUFAQEAAAECEQADIQQSMQVBUSJhEzJxgZGhBkJSscHwFCNi0eEzcoKS8RUk/8QAGwEAAgMBAQEAAAAAAAAAAAAAAwQCBQYBAAf/xAA5EQABBAEDAgUBBwQBBAIDAAABAAIDEQQSITEFQRMiUWFxgQYUMpGhsfBCwdHh8RUjUmIkMwclgv/aAAwDAQACEQMRAD8ArWus22mMAOVJYwIAJ3T2G1WImPlNXDMljwa7Gl8zf0uWMjV3F7b/AE/Mi/lQ/wBoeofFRrYXEqVljyCrqxGDEEek81WZ2cLMVfVX/SemuicJy4Xve35j0+qnpqAB8oPj61nSz3WiCE1z7548E4mptYCfRcJKc6Z1X4LNjcG/8eCInBzlh9PeSbbGzY8cENFj5591UZ3TnZgBcaI+tfqFU1n7VoiKwQ/6wZAUR2eNpM8eY/FieqxUC3f1HdU0X2clc9zXuodjturWh1YvWkuJIDCRIyM5BH6U+yTxGBw7qlngONM6J+9bf7SFnVpavMhNlE/dyFKsdvpOADJk8/0oLZGslLNgPndPSQSTYzZBqc7vtYIF7/RVLFlFEIoUEk4AEkmScdyaaaGtHlVXLJI83ISSNt0SuoC+ry8vCK6pLBtzXrpdDqXJftF09w26PR2jtTkLgVfYOQxzdPdRVSjkqwLk3Z081ElAdJS6Jbpt6ViDtOAPqSB/WqfPl8ONzrpIwRCfNawiwefhT16t+5dLOhEMIyoP+oQSZ7ZMfaqDG6jI/wAs/wCAir72r/I6TG0eJjbPG49E/p+qWlZLVhd4LQxBjaTkzOSefxH0tI8mGMsjhGxVRNgZErZJ8k0QP9f6U7WdZ+Kzoyr8P92Qx+V1MsO5icEYIPOaVyM4u1tDbrj81YYfSmxNY/UQTzVeh4/m69vslvJtetyNyqXtltzMQCu7kyzR/q4ml3vjGkzxjURqPah/lNY4yH6m48x0Cmtuj89uO30VDTaxd7W8SrbTDM37q7ZYiIIgZMzAjvTvT8uM0xrNIPdJ9W6bNpM75NZHO3AXmpaHB8Gr3SC1UcYthTHUNQFFq8CYS6hJ9nPwmn2AeftVT1SPXjkeisfs9J4We1p72EPqimSDEzWSC+tQny7KaCJ4qVIocQU02r+HbZ9m+BxBjg/MQJC4ic88Hiuxs1OpK5cnht1I/TGJV9SQQzggCeApI2kcSCI74A950/S8fQy/VfMPtBl/eMoRdhzxz/iv7qHqrJYk+fNaFtNFBBjeAKQU01d1qZkVHRWcgUJxsbpSZ+y6ZCQKVrdU7qK0oryiV6a8uIWqvbEZu44+pICz7SRQppRGwvPZMYkBnmbGO/7d0l0DTEIHbJIgeyk7j92aXJ7yPFJ9Ph0N8R34nbq167meJIMdh8rNh8/64VYCrFUBX5zu9ETEn+ax+c4+prIxyObHY9T+y+muY0yb+n9/5f0WV3SJyAIHmSZOPH996Wc+2V6Iwa1p2HKsaXoTugYOnPGSfzFL6vZMtx3OFhMaXpG19rGWznsI8TQnvvhcEVOooHVdIqv6ZIMZ966xyjI0NOyWW0BiN27AE+cR96lqNqA9E9qLd+0Vto+0BcAf6m3QZ7z38D60+zqkzWBoNVt8pKbpEBlc57bJN/2UnqHT3H/U9ROTJBJPuB3xQDkGR+p3KbZEIWhjRQHATPT+qXLCFV2sCZAOds8x9fB4p/G6nJEzSBfoqvN6TDlSCR2x713V7pfXVdf8whXHIAbA7EnMA5/Bq4x+oRvYHSEAlZzN6HKyQiBpc31Rh1u0YI3weDtPkjjn909qm/qMDSATVi+OyC3oeWQSADXIvf8Am6b0hnc2/erH0iICgYjyfvTMR1ecOsHhJZLdFRlmlzdj6kot66FUseFEn7f1oj3hoJPAQIo3SPDW8lczquu3iZW2AmRtYE7p4k9j9P1qhf1vz+UbLXQ/Z5jWedx1evohqlu7J+DdX/s2kfrH4p2Lr8XDtlL/AKRmt2jIf+YTdm1Ytjc90BQQPUCpk8CCJ7H8HwasBnxSN1tcKVVPBlh/h+GdX9llutae4pXa/wAPAV9p53bZA5Ecz4nHmumzcaW43nlHh6Xm47hK38Xp7f74Q9dYRSpQnghpxnLAsCMTmMLx3qtzMfHdC0xcDbYWf3VrgT5Ime3JbTjuO35bb/mpt/UwyuYVlgxODtbdEj39qrMZ7o3BzdwDat54hKxzHdxX8+E11DUWLgS7DI1zLAThUDHcYEAyFM8kKDxNXea4GPxIh5z+yo+nRSskMMhuNt7+5/5+hWepKbyrfB3KdvxAI3I49OVMGDx9+KHmRmVoyG+gv2ROnPGNI7EfYNnT7jn9EHSXLbnbdQ2hdAi6BteZkEsPBEgnIO4YOKrDBPC0Sdv5uryLJjeTFd9j/gqijMbjWbmXALJcH76hognu0QZrR9L6gZhpd+azfV+nsxf+7F+Emq9PhOBA2ndY3QJj3B3DsZyB2NPZbdTHCrVNA8sy2OutxuUp0y0f8OQzMxt3Ckt8xWFddx7kBwJ7gA1jMhumTitrX1nps4e3Z1+44QGGagOFZOG6M4ci3sIEMSzE7dqgCe2eOCCMDA5E4tN+ZV+eJNOplcckprS22FlFOJLNB7AsWGDkc8HjjtWwwYyyENdyvlGdKyTKe9g22/Puk9Uo+YYj5hkzOMGcRzTJbKXtoiu/v6JnGkh8J7JGkuNaTdBtc2O98eym3LxP0pprV0MAR9LdIiOa85u26HIy1Q//AHy5+FYT4lwAbnJAtrPOZBcjGF881Q5fUY4b07lHw/s++Z2uQ0307r7pnXzu2ajaD6SGUMF9UBeZiTPMdsZwPF6m2Q+egu9Q6CYm68ez6jb9P+F0CkHIII9jVqHA8LMua5poikn1PTi6pti5sdYcERKxwSvdTkH69sUtkxMnY6IlPYGRJiSCfTYNj5+PdBs6v4O23e524cAlSASIPJBgDnBzHBqAlGO1rJTwKtHkxTmudNjjuSW9x7+4v03HdRerdV1AusLZYpjaVQkEEA4IBB+tIZGRkCQhl122VzhdPwzA0yNGrvZ3v6qQDKMIIJM88BQwBHudx+kD3qp8UNZzZJv4V74Z8S+wH71+1L1Gj7Us7cowXZ9HYQBx3ySZ9/1PHH3pbUn4H1svNZpd7M047e2O9QKg9upxKS1Wh28/Yg/euA0guZSRTb8W3PExRG3Siz8QXQarRNcKbYwvPaeIrzuU9LEXv2U/rGgNxlAmcjAwMT6u8T3zzUxYXXYfiNc7UARwPX4Ua509jcZY27eQSMffipeJQVeWG6TdrRPam5bUkiJ7nB/hAJOCRH3oZdqFFP8AT8UTTaXmhvv9Nk/fazaub1ALHnxAEyB9vzXrJoIDwxj7CTfrRW6z28rPrQ+kfKDuBjESJMfnta4GZLjcjynt7+ipOq9Phzndg79a90z1nqFs27bHctwwyAgkLkAlhwVxzz4q16hLDJA3xLBPHt8qr+z/AEvLdmSMh0uDQb3G9C6Hv/Ch6Lq7NG+3kjAMEjz2iKyzmBpNbrWsm/8AIJ5taQMWt3E+Fn6CDXLobIxnIHlb8oHUum/Fs7ioZjkSuR6sqPtNeDi0qMkbiLSFpdrEMpUjsRH6Vwgk1aVNjlHuMNSRuBlOMAyAZ8cHwO1NyRPwnNNg3vX+UPUMkFu47JDW9IYXdwPpiRGIYN4GGEHvP610dQfW1A+w2UTitDdJs33JspfU2WuOhO0ADaQFAXaQQcAc+KK7qL3iyBY2FBAiw44wQL3N7lb1d1bRkAsSRuSD6o+XkZExkTkLxQscyvjdGNrRZI2a2vd2uvr3VjW9KtnTql1ggGWAiWClmCgk/ONxzmSTWlEGmBrXkCuff2CyTM55y3vhaXXdX2vua7eyl29XAB9aOAdt0QVABWRdB+ZJIkc8kRBNUOI+SOVzoeBuR7LWyRwzRiPJHOwPo5dD0p2NtWKhC4nbkgHMRIBg4OQDmtayR0jA4jdYHNjYyYxtOoNNX6qd+ztpk0UuxYu+4FjLL6VDKxgcMD5xH0GMyXF0pvnhfWumsaGjRx2petahkEFmbIVQTjMFjwgMHJjiuwwSTbMCNndUx8QF0rqrt3VRdKo5y/JJJImSSQvAAJxjxWpgwoYQDW47r5bm9ZzMtxa550E/hHv2PqpB65YIQqHdW5YLkE/L6TyTkxyMYzQ39XhY9o7Hv6K4xPsln5EMzxTXx76Te4rejxY2FfKJ1LTwjEQQRgjuDwRVxG8OIIWfgfbw08hS+kIC0Nkdh70WQ1uE7kuIbbVY12kS3aYbZa56FjtIM/YKGYicgEVWZ2RoiJKD00S5WU1jeBuf5+ySu6JNNYt2UXcwiYBaWGXgQYHzH6GsUDJPKQ0LfZEjIm7mh6pS7dA9QAPymJxEkE49gPxUI2aiGlAOw4T1zUPZVlYMoZG2gQfViGEHEZz/AFq6x3TYjXMnPlPG97+yopo8fOe2SAW5pF9tvQ3zfZT9TqmuKAWMAAc5MZlmABbMxPH1klabPe6g07AD6/KdgwI4i40LJPwL7AdtuVm1bkloJP7zH2/iPfx96Rkle8U42nWRNb+EVXp2Q7upz6C4XwCR9TE9zJ+9EZNK0UHEfVQfBA92pzAT6kbrBIoVFFW1tyMVEleV7Q3AwEtBH4gePwKXOxR4/VMF2gwY8+/+1RtdLj2S+oZiv8q8OVBxJCR/wpIme88cGiawCogHlUNL1O8CAYbMdxMx71LUmGZEnCuq8n1AzPPkf71OlY2EnrNGpfeRCgSx+gx6Y+v6VDQ5xoBKSsbZedgOSk9Z1faSqWyDIUyYPy7uAD2PB96ZfhyRgl+1V+vZJt6hC+vB3B7/AByfi1P1GiW4sttdnHqA2woGCTOAPr/Ou4uPNM+owg5U8WOzxJD9Bz8Kr0zpyHTLauKjLmNvET5gZjH0rWQ41QhkgBpYPMznDLdLC5w+efcJbrz/AArK/F23mL7VYrAAbOYPgfeB4pbMPgwf9wBxvbbj/hXHR4/v2eThh0TA0F4D9zVXRofi9FI0cEAtAVVxiBtWSxge/b9ayshtx91r44fGmEcINE02zv8A7VLQauwoe4jszQP8vEkSRIGIE8mvGMgXWytoYGukGNs1zSbJ5+vr7KtpNQHCsu02yD+8d24tgbeOJkc142EV+N4Qcx96geO1etr6/pgZUrKgSD/CRkZ/SvO3GySmYHNKiXL+zbGI7QZGe+Mn6TXIYXzv0g7+/wDcqoe7wwmmYuJiB9f7igPaGmgbU9WoWpGvswMbvtz4xR4beQ1DcQ0ElVLPQG+EN7t8XkwQR/2CRA+sc5yMVqY+lMEWk8n/AJpZGXrxORqaPINh/n/SFqtOo+HbvIbkK0KzDJOwwGG2VU4kjt9K5kyQ47WeOLAv3pEw/FyHSOxnBpNXQI2F9t6J5q1gaV9sJDLvHIBZPUIJAyrDK43KwJPFJwYQMgmhPl2+nsfZWT+pNZE6DIbT6r2Pu0/qqXU9fsIArUsjsLJ48OsWVM02oQC4JCfEufEEnkvtQhZPzb4MADDjmDWV6tiOjm1AbFfR/s3lt8LwnnzN2+R2/wALdvXFUkEE3DukSQFgKkcYKKpn3q96XjaIB77rK9Zk+95z3Hhpr8u63064cknnn7/Q07MwOaWquLhHI1w/pIP5G1KTpCqwJcsMYAjv5niqCPoFPtzrHsvo+T/+Q5JcYxxwaXGwSXWKIIsbA2uj1FlbqBYI4AgYH28CrwHw62XyyNzo3kk++/dL6fpyoGcnCgme+BPH0qckwq0V07nuDB3WLFprpW/dbZlvhWoHp9JPqbu8rmMDz3OM6jmumJA4HC3fTulR4Mdg+Y8n1O/6JbVl9guT/wBQtb4ztB9X/kSvPj3zXYojjYvjNPmdt8BISStyss47hsynfJ/wLUo3FnbjiP8AYfWq8A1atFopOc5yfvAP8gftRJJ3v/EUNkTWCgEUcRS55U0S9ItgDgsZ8GAIkV1psqf9KQED/wCUVQRFSok7ry3bQziokryqaRmVYjHIkcfT+/NBcUVpIVHQ6ck5zIqAFokbLRlVFUs5BwZGYECT94oojrlOQ42ogVZKL06wjoHQkhhIxnj+x9q9oU34RheWO5Cw+hWSxPBnJgYzJ/rNc8P03S7oAN161n4mWLARCgErjBJPuT27D3mtNh9JZ4eqfcn9FjOq/aOXxtOMfKO9cn/CBf0q2xvL3CqDdtLSCVkjmT9pjjxTv3HHg/7oFaVXN6tm5jfuxN6yAuZ1fVDeZtyqQOARI7DaQRkRPg8/ZTClZnZLjIPKBsOw9fzWy6h9nZOj4MNfjeTqrn27rF/UAopxuJO6O8QBP2rTQRsH4OFmnxSRylj+Rtv29VQ6H1jYBbcAoTyewPOO4rk0Vm0jl4ms628q26WL6/Eurhdw9TYieSAYgiDniqpzI5BrlbVXsf3RGnMwnfcsR4f4mknQLN+g7gjcbfK5fWoxJt2LjXUVQpY7VUefUABHJJPaeazsmIyaTRjW737L6T0r/wDWRDO6xUbv6Ixu4/8A8/lX6r7V6yyCFsKrQAGuMAxaDIClpMAk8VrcfpkTI9L2rCyT5U8rp5nkEkkAGqv4S/ULz7A1oQQ264oJg+mC47oQOYx9Kp+q9OjiGto29uy032azsg5BiMgN8B1W6z+Hfn17LquidTa9YzmMNxnvOOJBn61mS0FajqmKyKYhp2Iv49voqOp0JMZVsHkHHABwZOM+KXohUb4eLSFvSlAQWPPEAY7fn6117gQBVJcRlvJUzqDcFYBUhhIkSpBGPGBRMaQxyBw7JaaMSMLTwdlZ6f1e3dgfI8fK0CcZ2mYP8622PnQz/hO6wGb0qfG3ItvqP7pLr6hmWCZUwQQf31kEHjhYgeffKHWv/pu+O3yrX7PEteQR+IGj6V6j6pSzpn3FCYtvG4x6oBE7W7AgCfoOO9Hj9QdDEY2jk2tJJgxzTMlkB8v5fX4tea5jdti5+8pKXMR6lJWY7BgAw9iK2/TskTRB3qsrJB90yXQnjkfClWr0SpEqRDKchh4IOCKelibIKKMQdnNNH1RhcLnwOAPAGAKiGiNtBDI0iym7t+BtHaohvdAbHZspnpumnLDJ4/3rj3EIM8hbs1b1nUfh23uCGVCoM8AEwWPfFJ5Mhjj1NG6JiYjZpmxP2u+FU6afiWpaJeQ5XuR6CeB2ECRMAUHGkE0If68pbqEZxsosH9PHxz+65nX3Ftulj4hBsqqAYAI2Y2iZZ/Pb1YHNZ/Lw2sa4NOp1/oey2mL1CbKa2RzaYQarfccknsD2WtVpvhaUBkO+4++WTecLPynKCSF8gFvMU6WtgxQHiifrvSrI5Dk55LHW1orbbvXPfbdIaZdzfuyPHgcRjj+s1RzzOdu43+SvmRhgoJkkjmlgiL1XHevELiLeSba+xP6x/sai13mXTwkPhGj2FFUrvRWMtb3R3APjvH9O/eaE2Y90XQ48Bb0VjEvCAYO7uf8ASf5TFd06j5VOKEvKs/4oFHuKcdvG4Du0R78xk1LwqKsmQtD/ADcbIfTOpuWCugFxl3AgHbyckRIIHbvXGxsDvNx7cpvJxGtaZsc+W6o8j3VTS/CUfOpbkmR37+wJPPvXZCXG6r2SkY0NoHdK9SuuLbXA8CYRYEMBA5iZJmDMcGhmuEOQPcPLypr3Fu6dyxkQY9WPqZPM8f8AyuxuLXJUHXGdSX0LXQ/w2YlNnokiZhGE/wDjMeMjGK1PS8qWQgSHY3+4WP6xiQxNLmN3BF/UH/Sa6rqgti4H7qQPqRAj75p7qL2R4777gj80L7M9OmzOqQth7EOJ9A02bX5/d1IDQeByR54EfT+te6J07woC943d2Pp/tfRPtX1Q5OQI4DtHwffunBqgp2tmP3kHftK9vt+Kt9BYyoRsOBx8UsdRyJPElcfMRZO599+/1XlzqS89++DJ/Sq4TdSuhE0fLlfjpXRWN3yHn0AbX7od3qjNgTt8EkL/AOo5PuYoTekTZDteY/b/AMW8Jk9TwOnsDemx0/vI4Au+np/Nl9c1zsu0sdo/dEKv/qOfvNXEOJFC3TG2lmJ5HTymaU6nHknc/meB8UtWbsxRiCEs9qoWLnY8HBpeaJsrCx3BQY5HwyCWM04bgpzRa9tLu2QfiIvqIJCssA4jIJkgSYnmKw3U8IwPsDZfReg9Qj6qGx5DyXtJ8tAWDxR9v6iQF1vTeoOWAYApc+QqSYB+U5HGeKrCywiZEUbHFjbsc3tv3T2t0ZPb2mOKAWlV0rFy+r0hW5tOQeP7/P6UwSwwih5gqxzHNk34Sut0YHb3ihRvPK84dlnRM7Mm4EbUCTiCAWiMk8RJPenc7KbMxgvcDdJ4mKIXPI4cb9/ddI2otouTGOYk+TgeKRjifIdLBZ9lbukjY3zEBQfjKl5boJAuOFLNCoywAfmieAZzEgSAYq76W3IheL8rffus91Uwzwva06nAWK3I3/myB+0WiKPuXg5jx5rbwv1BUODMHt0u5ClafWx/tUnt9U66AvNBEuXiRNcHooCPSaK9tdRKwpPpY5PgVwx7WvOxg7zdwrer6YLpV0A+CgmCzeogmYUDMrAnvPtmly4ZJZWknyjkeqBi5rYGuY//AOx2w2Gw+flK6TqVzTh5UwU9KkD0vgCRu9Kwcz/CM1WY80mMHeIKB3A91Y5eHDnvZ4brI5P/AK/Pc+iR+Fcun/ESGutj0gSIHGO2MzP4qtk6hI6XUTSvT0oYzPu7m7c0T67reoQtliSwPDM0iSOxyJHt4oD55HnzEn5XosdkWzGgfAXr71K+mI9+ccfnz4oAog7oiIbik4/2P4qOkjlcQG1Y34Exj+5+9EEZ0ryf1FzcltQGUCSe08xnsOD5EcZoY2tTJGle2umIQDtme8T+tQMrl4Aq3puoOqgBkQjLF2HsRyeM15jduLTLHSgeVCva0XDtuFGXiJWG9TA7uRGBGc5BooaWbt5TXhyhofV33HC3bRQCtpg1pjKHdlO2WOYmRnjH2mDe55TRDmHTIKIW+m6IJuIbc0EZc/vHcRglRnPHeuFMTZRmAYaA+B2VAggfDRdyk+u5uChc7hwZYgxgfc1A3yUHRG9rt69B6qH+0zyVtEkquSTj3GZ7DvNRsWUh95limaIPxcDa+VFe6pcOZKghnUGM/L8v0G4nxHkSzDDJJQa0m/ZClx/DnMc7mjubIA4uvknb5RdV1cB2IPq24hZkk5g/uwsAe1aAZEOFIIS0ktA+Se6r4PszmdWiblFwDXuN2aDWjYezlzfUOqtcOST79h5jyf5U9jYU+ZK2fJGlo4Z3+quXSYPRsd+LgHVI/wDE/wDsFIueFFace6zTTtblu4zDaf8ATB+0r/KKgALXvKbCEblSpdDUS3czXlBzUU3K4h6Uew5rhCG8J+wTihmkq5UVubkdWiCCF78AQfz/ADrP5T3OjlEwA50juQArgYUUcuNJhkuPl8Qi6DnHj8tlV6NqbS6b1BCwBaOWA3FST7TFYtp919B6nhSyZhLRYNDjvS6Ho3UbV5f+mOYHoAkCM+/P6GuOHoq3KxHQO0P59uyB1fRoG+RYGeBn6UAkqmyG0VE1QIZSrsGz6SfRA7RmR+viKtMaRj4HtewUALPeyVXyXrab+i902ukqQnqaIWcAGcluBweaWnxQw7OsevH090SN+rkUldRYvOC1tNzYGPlQ+khR3bk7h8vqzEYdw8aV7Q9g8oP5lKZmbjRnw5XUSPyH+U9rUQp//U6pcOALRmFkGIIIyZ+0ZMTWkdg/eADKNxxSzMGTLDIfugJb31Dk/uj9R19qzZtEf5sKApJ5CgCWPk4qwgid+EHhJQQyzTvvy72R/hcUG3sSIEnjxTskbXMLH7g8rSRSPx3B7DRHBVPT2vSfFB2bs3skZ5XSSFzuTuVM1SQT45phrvRNRmwqXSOoapcW5dY+UjEcGO4HaRSmS7HZ/wDY7TaHJgxzn8O/tuU9btgORtYDDbW+YYG4eWIOB3P2rDdQiBn0xEuH5/kr7pzLhJyTo0g71QJvb4tejUNu2rtaWkJAAYqZ3E5J3YjgDBzyeDFOoNcKJ4vv/hOGZvgvnaC5rKDnDer/AMeyHpN+8F5KqSSLZYlXbdgpMrHqBAH6UGVjmWCKPuosdqAc02077L25pnb4zIdqhh8NHkse7TJkASI/GM07idMOREXjnt2VXmdSjhnEdc8n0HZCeyQWLMFECJIzjMY8zQs/DdjECjXqm+mGTqALYfM4WSBzXbZTQjBo4z3xHcmT5GQB/wAUf7qwYnjus3sK7fKgXkS+HVV+qfbUNhSPxk/cCq7wWeGZL3RLdqpWdNr32iGAEeQP0pMsoowc5RrJCXdlws1sMQzBlBMgGSwPOc7e3erUAloLeVaCmbFdjpdXpEWbVpWMFfSgBxyC5HP3pURSPKbldJG0MfsOQPY90hf64SCiW7abSPTnE5HBArvg06lJ0biwSu/q4Tmh6uLsC4o3LEcHnweRUXM0oJbta+67q/hW9yRuPpAJ43ZPpmOwqAolLTzGOOgod+0123cvtuJVBIaArhJNwLBxxAiMgSTkVctwIn4/iMBFDv39Vl4+tTY3UWNLhZd25Hp7JMC2oG7C7fTnDR8xU98zgxMVZ4fUIYIgytO179/4Uzl9LzOoSuyYnB5c6n0K0k/hvtxua47qH1DUAIwyPiMI/wC1ZLSe4naK70GPx55cgjbtf89FqftLcEGNiX5mN81ccAD+5H5qL8WcVrtPqsjppMfC2iSYJ4+/vQ9V8IWrUaC9t2yQJykkTHBMHnvXCQCuucB8oV7RESeAO9SDwusmBQgRJrqJRIWxcr1KBai27tcIUHNCYs6th4qJYhuiaVQ0msJImPx/XmkczDbNG4VuQQPa1PGlOO9pshoIJAPNG+OCr/TdbsthCm6FLKSJ3dyg85n9fv8AOnsdE8sdyF9Naf8AqLRlxOoONGj+HtZ+nKc6ffLGwwYZEso88cTgAzUbtCyscReI0tJo7OJ7c7+vyrf7Q3YCCe1Ku5WayzuAuaQy8DNE3Ar1SNWV7rn+GbNhGVN7n4m391drE7Y/ehSJ7T7U/hQ/epgJCShZchx4HObuR+6ma/r21WtWVCKTmJ3H3LEyTjmt9jYTIxQGyzbMQyvEsx1H3XPX7pOSafaArJjRwFq3qHiDlf771EtANhcdG277pzR6Un70vK9+sUBp7/6XXSY7YX6ide2n097VPUuUEAqV/BHaM/SfvVRM7PbJqYA5t/WvRWPTo+i5MVTl0cgBFndpPN7b9+PQKLeBdwq58f7mr0GhZVWKYCSrX7O3TbYHkIZ7EgGIKgx+8B71nev475ow5vATGHksim1Ec0P9LodfeN95to7bQMiInIYlp28GPP0nNV09sGH553AO9OT/AICLnunzXaccHTXm7An3vmlI1elcSvw3+IxkAKDiFBO4EwMrnHP1pjMyYMrV4YLnGq2qvqnehtnwpg6eRscTQdWo7O71p/qPNcpbUallAkEkAKxkgrDA7RHaNy5OMRUsrCe2GOV4LiB5ghYPgS5ksEMgYx5cWOPHevz2TfSNRbt2m3IXaf8ALDliCWwCwaFEz2yc+1VrmZbmHwgQy/hWoxumwTRtyZGmSreR5hXsRfxuFnqDm4iqtoqzCcyFBXkLJgdoPGYpKXJme3wnuND1V5gY3TunzHMYQeKAqyHcbfv6JfqXS2CqF9amFWBtlpkKQTImPtJ4qzw8uGPGkilcbPCoM/DmysrxsduwsmzuB33PKoN0R7ZHpAJyCDMEgGCO/j7djFUxNjZCfjvbuN7Q7+6cBF4kfE7wN3F8DJk8VJoYBuU2zBlc2xGVsMGMICbScEiCex5zyJ+wrnimN1/ol5Mpz5XP5tY02tFsbWnGAR3A4kHvHgn6CnWTNcEUTNf3/VfXNfvHoBb3ETmOB3P0qZe0bFTDu1pjoVvc5aMx6Qcc8/jxSmQ7byozg9rfKtddDFwsEgL95JIwI9/0pdtcquyd30jdD08W71q43+WTIyAYIhxjtOOeZFaXptSY5Y7YH867rJ9UMmNmxZMLQXNIG4sav6bva6Nrl+oasfEuEd2kbssBJPB4Pf2pvpeGJHvnmG3Db9Atb1iVkWHj4cRGpoJfo2bqPxz/AKCk9WtGFdYIOMdv3hP6090dgx5JYCRs4ED2KY6rk/fIYJ9JB004kcluxP8APVTLLRkj7VfkKieL2BRdbqPiEGIAEACuNbpUImeGPVb02o24moOZZtckZqTLlmElpH99qgABwgim8BBOmIzyKIXWp+ICgtbIPFdadkQOBCKiTXDagXUmrdsUMkoDnFMWoHaous7ArjSA63Cx+SoDUnasCGXIYc8jt59/FZbrmMXjUxl1uT/b+60/2UETHkSz0H2PDut/Unte42+V1PTWtXjbuAAuscDYdy/MCQc8mOx/lltO24Vy6eeEvhvbgg+b+fK869fN27sRdrgS0tCgCBO6JIyO3P3ouJhvyJCGrL9UzI4PO+/Tbupum6fcDbfiWwxMLBJDTHLR6TziKt/+hSEEkhUp63GBqDDXftX07oN28i6ViP8AqsxV5Pq+bgdwANuPrNW3RoY2AUN9wfolcgyzZgLj5AAW+m4/dcirQTOa0pGysSLGyDe1AJiuAUiMjIFpvQJJAqDzSBM6gqd/VhBA/wDtBDSTZSbIi82Une125COTOP60UM81plkOlwK90K/3EmlM/NZjadQJv0Hp3KtMLpcmfq0ua3T/AORq/YLp+h2LcgxkjG/yMnEQTkR9+OayHVeqfeWtDbA7j390bH6eMXIeJSHUfKQdq9V0v+M9LW1PqPdoEmAuB24/5rPueXJ90+q2hStB0vYXO8odvpgnli0yPEqDHmfNMRZksPmjKRmwYp2aZhfopmsutuYjaWEgsvkc4yKtndbnfpo6a590iehjG8kgPmAI9l7a3iSI4JkiSOM4IGJn6TRR12d5DdIQf+kwk7k0P4VU6f0+0+m2WrgZ8naxG4AEbgPSCvqM+M9+aonuOokra9Ux5n097A3ZoGniq23Qej3L1tirNG07QJzsgQW/0yCJ7QAcEU2yHxotbNyOR3+VSR9RbDKIJtgRsTsL9P7qk3U97INpcMShKklSpxkgYbcB9gaVILbaf9q6jiEkZlje2h6nc+w9VF6nobQuuCAM8c47ZJHaKmKO9KQ6zPENDXEAfCN0XQss7WV7ZAYTlvmbk+RjH370z1XD+7OF97/RZTp+V95DtqLaB/yF9rFtkQEUMZEnlTPJGBHt3zHsHBw5ch+lnHdEy8mOBhc4b9vUn+clTLWl+BA+LuQ7ZMbQkEh8buSpEZnD+0WPUsB0DQ4bjhE6F1GDIkf94GmrIF3Z7fkfoqPxzaIW2VX1bFB7AmVLN6hAmDHg/ZCOMSkRg1f/AArHN6g7w3yu3I3PvX6LSblBe/dZPUfSFG5s4aTMd8frVvidFEll/rx7BZjP6u4PDMOnW0EuN7EiyO10f+FzXV9awuF7Mr2HfaIM8+8sSe5nnNWGJjxHqDmO/pAquOOFo2hzPs9GH04Pc7VY3Lr2IP0pR7eqJ9JOJ+8+T5+taN7aOw/x/wAqkEDNJkJr/Pbb0901s3IQCR2/nyO4qjzP/hZP3sC2uIDvb0K0nS5G9TxvuD9nMBcwjv3IKRZPOQeTBrQB1jyrNmwSDsR2XjWlK4Nd1OB3UdTgd0XR9OBksccYI5+ledJXChLORwirpWVvQceTAj61AvsbqBkBHmRr2qgQxD9wefwee1BfCZG00lvH83RMNzYpPELA7YijxuP7dvdYaCpI/HigS5UkM7GObbXXuL2+U/i4Ec+NJIH09m9GvMPb4HKRkirLlI0CirdNRIUCwJqw01AoDxSfsTOKG6q3QCnE1JUSm4GRwTMAg4J+5+57GKzGdismx3GFpsE1/f5HotP0hrsPqLBlyNDXNskmxZGwPoR/ZOazqIuGQrAMu0uRjkNz4xke1VnS8pmJOfGFX+is+r/Z1+ZGJ8eRry3cNad3fH9kJ9XbUFbY3Ngi4SZ3SIgQIE7v/WtFBnfeZnMZx69isJJ0+Zg1Tbcgtrgcbn1Q7+pe4sXLe+ZJYIywcEtuA2sYXxMd813RJE8EUfjb9O6jHExhtjtNbbm7Hp6j+bLnNTouNm47vMAg55zxg1YwZ7HNJeCK9lax2SGmrPpvzx9Uj8CDmQfFNxzNlYHMNgpieOSB5jkFEcj0VbpiRQ3qryHWktYSWiiNFBMQgAL6zpfB/NefI1g1ONBEbrkdoaLJ4AXQ9NTYpJjt+CQD9DBqq6u94xnFir26ZJ2tdxf/AArS5Qd5iR/5AnHivnBvVutH8J/px2Hc3qA+7A4H3Gf/ALXOSiwkA2VWu3ZXflSVI7Tg43Tg/QDEnJqReOKTjpQRZUjRMbqtutjdkyDyGGIPBjg8R716m3si5cGPqBhfqBG/qPlY6lCXPUVVTAACGMlf9Xt/OuXvslGYz5pC1g4F+mw5X3TbS2dT8Q3FVfkcxIJOfUS3pJ9JkSJBGOKs8iLxYm5De+zvn/aZ6f1R7mu6ZI0urzMPYNHbYb1uvf2ktP8AF+Im6VwGQcBhBG/gTI7+KVx5pIXktNKszsds1te2woLXICSBIA95iRMkSO9a7pWM+SIunbY7WN/qs/mPZrqE160dvpumRftd0M99rso/9QYpp/SYXOvSEiMjKbs1+3uLRf2e1gCrILCSrDOQf7U/+NA65hmeIkcjhOYWQMfLOr8LhR/nykLt/wBRxt9TGO+WPJ7kcfamOkMDcYN2sbH591zPa10mod9/+PZN9NJa4khGXdkMJPESPGCc1LLje+RtVpFk2hNdix4kwkDvENaCDQFGzaGvTrz2LTITck7WUADYQdrTPYAZ+/8AEKzT+nEtD4t/X2VlH1iNuSWTnSBRB5BHwvL9h2VVO62gGQ0kjMkQckDzWi6bUeM0uG/ofVL9XlZ9+ke1zX3VFlURW3GwPqpXU7GyVVvUQZHBUzhTnuAMdpqpfM7CzhK47P3N+n8/RbrpbB1roxjMYBirQR/Uas/zuVD0dtmYwMR3962Ty2tljpXBooqtb01wLCrM9545jAH6zFV+TBHks0SHZSweqHByPHjI1AEbi+VM1Giuq3qUj/Yj/an2FgaAFwZDJPNfO/1W9PaAAkxmOP1rjiSUN77Oy91NgoQwPv8A3/fevNOobrjH67BCVa4SDM889qnQRg0A7I6puESPao3W6EXad6QzZI8iakHXwpB4K+C11eJRkXxXEMlFtCuFDcnLbGhmkF1Jq03fn2FLyyeGwkAmvTldgg8eQRhwbfdxofmvnYg+nH9+OD964/HimHnbf7rkMr4jYP6oZtNyJOPeeMEEZx7Vlc3pEuL/ANyAkj09F9DwftDgdUjdi5jRGTXm7Oo8WeD82qXUOoteaASPbOYicx2kT9qtmdUx44ddmx+6wcv2fmwp/CeBuSQbB2vY7WlBog21i0H+HkmDAnAABEdzQR9oI6LZG7Jn7nNEQWEX+RHoUK90o3EJVTuDkFRyo/dn68g8UXoEobE4atrsD0Cc+0PVY5smN1UdADnHbU4clI2t1skMDjBB5q/c0HcKndpeLBS+p05OVNea7sUWOQN2cgWAynOajkwMnjMTuCnsbMOPK2aI04Kvo9zhlLrbJWVL/LIIxweRI496r83FD8bwYzx/N0jNNpn8ctuySQB6+itaGwqrAIdsyI2lSIkQXMqDjEdvIr5/OxzXEO2pXbNLmBzeCvDdYuAJnvJmYbsvAbk9xjuahpFFcCp9Qc/DAW5vJHywJB8MB2JxAqDGgnhHa3WNj/P+EfSMxB+F83JaJVeYOMMQSGj/AE1xuxNouEWskBeCR3CYuuttAM48tuBnPzHtJ/Wo1bqRMmZ08t1RO223wue6tZN7ULbtEuNoPpyMyxYDsPVIHv70xd7Xstl0xrMHCdLI2nWavk+1+5THUi9m3F26GAEBRmCIGVwJJzmTgnzV/wBGijfKQ1tkDkjhfPftBlSZAaGtDATu1pu+Tv8AHt6rn710n1Dg1sm1ws0GAeVD/wASfNTpd8MJ2xqvh2n8hxH4NA06nIL4vEeD2U86knNGbG1t0Odz7lNFvA9EydbtxnhcgwQRnBz5NI5mKciKgSDyKTXTMj7pOJS0OG4IIsEHn61wVa/Z/qsag79ii58zzt3P6QpI7swHPuazeBkkzObIaPB+R3RvtZ0JkEDH47bjO7CN6B3Lb/8AVG1+sNx2VgFCkgbfU9wiQJUrBBwY4g95oWdnyud4DRXb5SXSenwQsGQ42auuw+nO3ra5/VWnDksMCPPb0/MeZ2n61PN0FumJhLmkFxu+Oy3P2byhG1omlaxrw4NA2I1GwfYb7Wg/4MAYHzZ58CTE8gZnx397/G6ix7GeJsa4r81k+owGLKkjY7UGuq/W+D9fVMW7TFIX5uT7D78U394hI12K+Qq3w3OlrSfil5orLNc2uDBGPHaM8ePzUhNEQCwjfcfC7kxuiYTX4djtwfQr7qulCtxR43IGPKXBJXrfpj8VLgpljvMpkYI/SiJy97WrLR7Vw7qLhYTz3w4k89/f3oYBaUuGaTssraHmana8XFECCuKFkr4mvLyNb96jSgUxaiolCcSmYzmobhCB9EXT3gQRbBmYkkDHkTH+9VcHUDO4hrDsaPx6q8z+gHCYx88zfM3UAN7d/wCO3zzwl710i6ok4wdpz2Jznx+lUnXMkOcIGjjclX32YwWQ4cnUpiCN2sB334/n5py1rdt1nt7TKlS3J9UGRjkEDnzVCAa8yUbJpdqK9v3PiMW3bSZzwcgfwwOw9ucd6k2V8f4bCHLol2eAfosf4izdR1douo0C4wMMP9TQYjI3HkDnvWr6Z1Sow2Zyz+XhywzB0QthF0Ox9lKfTMpkr+Mj81ow5rxsoh4cKtfXbqNGYPvUdwvNY8cbpe6SxAkQKg6RsDS4gmz2F8/2VljwvyHhgoEDua4+Tz2Rf8XcQcD8n6djQZun42Q4Oe3dKxvIsNNL6xrWZgSqmPIn68ya4OmYrAQ1g39lyQuqtR/NdD0dwruwAJa2F2knhmjBzJxP1/TFdTxRjzULA/bdajD6pqwxjMG4Nud3ca+NvSlb0192JLMSSe3p4AGAIxu3GeSCMmqhzqOygJHF1rHUdXaRvheufhMxC+s7mjYvqUkTJJ+q0aNmuz9VcQ9PJiZkO2twAv8Af4XO9J1hRDAgs0kgwCABgmNwWSeD4jJo+JiSZMmhiY+1+X93cxhOwHHvwpHVdYXheYMznJ/P95819A6b09mHFpHPJK+emR0j/Ech2LpXByKcc290F7QdxynV0qnIGKFqpA8QjYlLdXujYgAzJZj7niiQg6jaLjNOok/AU1WMUYpuhaNqHO8iOMR9MVEUAosHlta0esdGB8GQ2CR9jg9sVTdQ6Q2d/jRHS/8AQrRdP6wyOA4eWzxIj/T3HwugT9omgM4tOBEFrcNjiDGI/rSH3TqTXUQ13ulX4H2dlBEZmhJ7A6h+5QrejfUNut21O4zO4lR7kTg/UUINz2vI0Bt8n2RHv6BhRW+d8hbVNrT6bXXcKv0/p1m022/dQFDu28RKjEkSD8p9JBwK7FCxpcydwJJuln+sdXOX4cnToXMa1umybJIOx229dyl+o9KuyVuXLZIUuuTugEKFyBPMbift4Sk6Q5zi1p9wFb9B+1jMeRsjmEgkNcTW19/7nZSNPZcEMpAYcDn7c8fip4nTpGt1gOa9vF8H2H91q+r/AGgw3v8ABfokhk2cW2C3/wBjzuO1JjUa5jh1AYfQg/8AP0q+gyZBGXzMIrsN7WFf0bH+8Njw5w9rrNny17G/ZTuoWbrGAuParSORhHKUj0Rkh3ISL9NcHcRAPnn8VLxG8XumWS6mnSLrbb34RdHaXcRuBJxke/Oa451jZQmLgNxSBfXa5XwYqY3Ck062grYJnyK8oGimmtiARUQ5BB33WVsmvErpeEZLRniuFyGXCk2w2j3qHKAPMUBLhNSqkUtAWTeIr2kFdDAVU6M6sjLjex+Y9mztkz8pH6j2FY7r2GY5fGHBV/0+XXEcf03HofXb1Xl6xsJBUg43T7wJLcEf7Vn9RKK5jgd0xptDnPHkf3xUHyLgCdsdODttA7GaHrKk1mrYLzqGltWrYDyGgkR3zI3Dkj++9WnSjkuyGiH6/CXzY4mxf9wb9vnsuC1lw7v7+1fSgPLRSUPlohM9OEnPNBl1NadI3rZReWl48QmrF1zXevdP63gDEx2ocOrSNXPdKkRiR3h3ps1fNdr91Kv34gCmGi0wxl7lXv2eubioO4QywVaD6iFaD9D+gqk67AHY7nei5jOdHlNrvsV+gpYRIbG2f3VMgZ2kx9AuB+KwXhg7rWiFoU3qTgM160obZtDBWAJ5jdK5EORBPIHiisb5dPdWGLJvokdTa5O9fHuonXbSq1wIqopC4AgCC0zger1rP09qv+gZEUOvxDW4/XZZnrDMvPy42i3kB1evF/sFz3wQh3Ht57zPb2Na3xQ4lgO/8pUrmPMeog6TYB+Od/VUmtreVnBVWUSw43cCQPM4qIOg0VX6nRODeb49kqmB3rhG6KeUjrrB3GaOx3omYXjTsg6Sd6jESOak/wDDaJJWglC1hO9mHO4/gk11u4RI6LQEnbDNxMDP0nFTpo5R3aRyr/SukreVjcuBcgTPqniNsT44pPJyWQbnYKunyHseGxMJ9qXTWECLbtWt3wgPWcqzn68he8RmfEzj+qdYD/LCfr/ZTwunOkkM+U3fsORS91HTjByxBIO45Mg9yeY96ovvTzIJDuQrr7uGs0AU32XxDXbhe6QCqY243wSQOeTPHtNWJ6s4zMlO1c/Cr4elxxQPiaedxfr2Q9b0u3tW7bUrmDtMZ4yvYzW0x8pszNTTYPCzrZpo5HQS8qXrdI6eosAIgdxnkE9jnvU3uaWEHvsSnsPIb4jSBZBB/I+iHojiDMjkVW9JkqIwOPmYf07H4Wl+1kAfktzYR/25QCD/AO1bj5WuouotqzROSI8D3+1LdRY5zmNcfM40K9Dzaa+yT6Mwa0aGtDnF3AeLoilzty7uKmYI8djV/iYMeKwsZe/qUl1DqM2a4OmAsbbCrHujquZbM/mmb7BVRNCgn7F5ACCgYduxH3ikmnIMzg4U3sfUouTBj/do3xSHxbOptbAdqRLoVsqNv5I/4pgEj8Sr26m/iQ05zUivFNWwe3NCl1aTo53q/Vci8MyN8W9N71zXtfdC1DE1KPVpGrnuukMDzour2vmvf3QA8YAqdKVAoVwE1IbKTaC2rfCH+o/oPcd5pfJgZlMMbuP7pjHmeyVsje36qh0nXGdrZDkAE5KmTkH6nvXz7NxDjymJ/I3B9bX0ifHh6phjMgGmhRHpXorFrUbbgtpBUkk4G0xtUkGZg8/rSJbt5lk+DS6npq2zu2czMn6QQPahCk7CGnZvK5f9rdrFsxt2qvvG4tJn3Wtj9m4XMa5577fks51aa8lsbew3XD621Ga1TZmeJ4ferRIoJPB8b+m6975R+nuAe9eeElOCQndbcjPmoMGyWiFmlEu5OM0w3YKxbsN11n7G2CrhmIWDwcnIK8TgZGfvVD18OfjHT23PwuYk0Tcxmo87A+/b8+F3gRiyqvwyRLeokRHp4g/xYM9qw229rXpDrTwjMzbXiCgg+8eXIEkHA9q600dkCZ2lpsqF1DUF/nIJCQAv0nJn1EkDPHjzWqwMAYcT5nGyRfttv/CsdkdRkyZWhgIANbc+n+dlH61aW2qgB95JkvgkD5YA4BBU/c0ToJfK6XJk9h7K/wCrF0ccOG1wc1oLtvV3Y+pWNLdUIUxuYiT/AAgZA+5/SrsPbL52Gws9l4s0E2iQUW9vn/SP8MfWu0k9RSZhx71MWNkbdmyFZtetcdx/OpuOyI53lKzc6Q53YgCf1rwkAC6MpgrdLX9P8IwDx3HfM/7Yqdh3KO2TxN1b/Z7Vq5AIVXDywj5gRAIPaD2/1Vm/tJC/wNQ4BCJiMMeQO4IoexXZ6u+gALf396wpV88tSnUerKbe23I8ipAKMkwLaaomlulW9QJ/uf5UV7R2S425Rer3Stk3EJQM3yzglSkH37j8cxi/+zj3GYxHir+Eh1DGjeGykb3X0oleMSbBJGZGfv8A3+K1orVSzIps9BTepW2bc5Ix4Hvj6eKBiQBp1PALvUCjXor5+e3Q3Gh1CPbyk35u5+p4SHVtR/lJbn6wP+4iT+MfSuxSB+Y5tg6QNq3BPun4cMxYYyS0jWTR1bECttP91EVc4q27IBPqmRcNQpA0hOWmT94nPfxQzd7ILg7sijHHFBilbJdA7bbouVjOi06iDqAOxur7H3R0u1OkkWpi2RUSCEFwK9u2xJ8dvxQmPlLzYAHbfn1tMu8EQsMbiXG9QrYelHuhMq+KNugguWWUeK9uVJpJKBcUTJqLPF1EOIrt8J2Qw+EwRA3/AFX3+FS6FomYrc2gqpJM92Zm2jAyT6TWH62+8xx+n6LcdNzY4OjOhJOpx/wh3bh3jbjdjkiCf3h4jn3xVaB5VQDldZrNfb+HKEFFXayg4LmPScSYEkjj1CZq46HgNlcXvbt2tVvWs17RHBju0k7urmvlcnrrz3mAUTjgCI+w4rZxMZENhQVRE1sY1PKiazRlTJ8/ij6weFYRTBwoI2jt5qLrQpXbI+utTUWcIcTqSmn02d2YXJj2zUy7akw6TavVU+k6zffJ4DyPoGBWl8mK4SxKzs8KMEcto/kbX6Po2ZwXE2+VM7TLB2mMmB9RkHsePm8zDG8xu5C2+LkNyImys4IUXrbq8LOEf1mILenJB75IHHcRiKd6fiePMGkbd/ZIdYyPAx7H4u3z/pctq9UTfKriGEeREfyrcmBr4NB4qlloWljBJ35/ug/tLeZroMkkgcxux5ivYGNHjwiNtpmLIdOTJJyfy/gU22GmSYHmmSGjZqI92r3KaW9A5qGkpYsta0rQahPI2JhkdwN0aLFkypWwxC3ONBOXDBlYPea9E4SMDhwUtJC+JzopNiCQfkcpVy4O4Eg+RRdIOy63QRRCR1rO8SSSPNTYAEzFpaKATGg1otx/l5jLAz3B4P0pTNxTkxOi1UCuixJrB+ibv/tIT+5u8Bj6frtAB/JI+tVmN9ncaIgk2fdFkfNKK1afjY/mt2/2mtsm25aCMOHtgCPYjuDkd+Z5FMZfR45WaQAlIsaeGXXG8n1DiTadsXSSPWGgD1CdpwomY58z4NY3LwZIJCzSVeQkyQeM6mgGiCRf8/yhftTqZdba/KqjmRmM+k5GecCYHgVqOgYPgQl7xTj+yQyp2yv8hsDYf3K10TXB1NpzB5B+mf7FW0rNJtUeZAWu8Rqe6lYCKWZMEguR3mY29pkjn3quzsx2M0Sci6PrSsPs/gDqeQcYPIdpOj0sf+XtV/Vcf1dGLhohdoCjwOc+5mrHp03jQ+KW0Tf+v0VxmY7MKZ2K1+rTz896+qXezAnzTgPZIh1mlkgjtUgu2Cvg/wBa5S9pTNq7UaQXMT63xQy1LFh7o+nuyag4UhvbQTGoMc1wILBaAFBODXTaLZAWLkipBSbXZDb2oRY4PMhear8PZPNyI/A8Lwxqu9dm/j0Vz9ntYUS4MQI2kjEw3fz8tfN8yYzTOf6krc9Qwm4OBjj+ut/XfdD0OgN27E+na24gBgODnPtH9OadwcQ5DtLgQPVYzqOaMWOxRN1V8qd1jqiyLdv5EwJ5Pkk9yTkmt5iYrYowAquCBziZZfxO3Km29WwMgkGmXRghMmIEUUwbu4Dv5Pc1CqKHp0pnSp4obigSFeXLZJkg0KGYSNsAjcjf2TU8H3dwZqa6wDbTY37fI7pDVankAADj+R/oKaYzuVKOMclB090qRFTcAQpvaHCiur6f+0ipbYszbzHpAU7jtCTJBAwB2qgyuiMnn1knf0UcfKy8YeFAG6d9zf8AlIavqLtcl+3af+KfxcKLHjLY+/J7lCnlfkeZ7rP7fAU7Ralm1HxIHzTHaKbeAGUuyxhsOj2TutTexcwomhhxAoJeE6G6ApeovAtAwBwKM1m26ca0htrSpXVC1QspBk0J4DhRFhL+K5u7DR9QmTcB7VENoUEF2okkmyV86g10EhRBISVyxUw5MNkSzWqkCjB6A9qu2itehpp6mCpGRVuh6hrdwBSRPYGOM8jjEj79+KRzYTJGdBp3Y+6BKInDVI3UByPVB6iw3yCTiDz2AXvntRcVhZE1h7BdjNg0KCW0zndiftRX0G2VN4FbrtWQX1X4hAUAHBnPggYn+WP4jGZH/wA2Q7eRu3yUu2STowJhd/3X9x/S30v1Kn9QtabJa5JHaPxxV5HraNLW7JKOXKkcXEbnuuX1l9N0IDHv3pxrTW6t4mOA83KFtxjiu2pXugulTRA5eoKiuEpvT1EoD1S0tvM0JyUkdsmNSKi1CjSEkGp1aZ2IRRcn5qiRSiW1wjLbAyOB7/ilcuQsgc72KLhsM2RHH6uA/UK/03Tk6O3bVRuuOWkz6QG27sESIHkTNfP8OEzTBoF+q3X2zz4oZHF39IofNcDZb/a3W/4fTi3bwCNo9h963+JALAHAXynpsZysgySbnlfnNl571bVS1LhWyIWrijSZsPQyEF7VV0b0B6SlbuvbzNntXmgLzdKTvW1iIG7+Kf0qYJCYY5xPOyXK7OBnnI/pU/xIgOpDXBDHMGYrvIoKZ3GkIjat7z+O2K4Whg3URE2Jqu9P0G1cRPf27n9IpV0oeSB2SGQ9wILgaO425Hr8L7XaaMEjd4qInja8MJAJ4F8omNDNJE6ZjCWNqz6X6qBfs5p6+ycY7ZULGhuFQQjEfShF49Uo+aMGiV0162b1oNKNcAJIUciTkYmf61W48jm+SUjV7fPolciOOGUuga8RE0C71rixsuav3CD4qyHsmWNBC9s3q4QuOYmDdnmoUhBtIVwCpbqbSUrcKzXd0dtpq3ZWvFxCC57lm5aKtuXtkfauXqFFda4ObRQdfdNwhjG7uR3qcbdOyJC0R7DhF6RY/wAxM53CPfP6d6HMdiuZD7YV3GtZERnMBVH0H4pKMD8IWaj1ySaRyV+e9c163WLAbTgAQIgTk+/FWELHt2K1uNB4QDRv/n/CnIKOSjFMKhqBIQyQiLZmuWVDXS+bTx2zXtVrwfaZ09uokoL3KjaQKJoZ3KUcdRpLaq7NSaEWNtJC69FCaaFlLtc0rpam9pdWAJyO3MDJ/QGqzqtjFeQm+kxsfnwtfwXALsOi6gXynyj4KA4EEu2CSe4EE/Vqy/RoNUrpD27Iv23fJB/2wPK5zgCd9gf0Pp7IvWNPZv77dxX9A+Yqyrn+FyNrH6TWohmLX6R+2yxOK6bHDZGEUe1gn6jkLibn7NWw3pvED3gn9KsfvDq4Wib1J5buxA1nR1QjYzOO5j+g7VJspIs7IsWWXjzCloaNlMNA8GcYzXC+1zxWuFhbs3CK4RYQ3tBVO1LiDj3oNUk3Uw2hXdF54qWtTbN6Je5a348CATXQdKMHhqXfp5zipB4RWzgpdT8Pjk10jWjEeJ8J/SW3fK0BsMUROkVe5UMvMfIGMlNhoocbD02WL1xgc81PwonEOoWPZehmeyMtjeQ08gGgfkd1izeAf1CR3/4ojrLdkNzCWbLsdL162FAG2BxJIP3AFIOilvYfr/pUzunhxtznX7NB/XUP2UjpZCn0lHMciZA+sYqT4YzJ4unzcWrLJy53QeA5xDLvT2v1+VP61adX9Q9PY/8ANNx1Sliva9vl5SltvFEKKQtm7UaUdKzcvV0NUmsQGepUiBqLavVEtUHMVHSXhEGhEUlJGG7CE+nqbSiNktBXUG06uMjBj7VHTrFIpj8RpYh9V69dvYJhP4R/XzU44Gs37ruPgxQixz6qb8OaMTSb1UjJaFDJQy890/pkqBS0jinV0wAnihuca2QWyAvAdx3WmdSsHJ96ixtLz3OLr+gr0Hr7pVm29qJRKmBq7r19ep7RXg0hcGOb5S1y8DRAEUMIS144gc11GYN90DcfFSRaCd0t/bB7ihvYHCjwgub6Kn0q4tnc9pmQ/wAAEqZI/fYk7RnEeIOKo4OmOjlLy6h6BF6nPHlMZDouuXkmyfWux+qav9cuOIZbZ/8AHP2M/wA6tBCAdiqdmFEw20kfVIi87mdxntwP0/4qeloTJaxgqk/a1R/eXf5BwY+o7Z9/0obo7NgoBaO2wUfqGlYjeHJM/KY/kAMe9L5GcYJY2FttdsT6ei03R8KHLgm3p7BYHqB+JLpdkgjg5qyVU5lbFPaS/HJA+9CclZIrRNR1D8DuCM/mgSY5kbWoj4/ZMYdQPLiwO2Ipwsb9/kKZq+ok8YH5/Wmo4aFIghs6jytWdcYye1eLN1B0G+yn3bpYyaO1tBMtaAKCe0/UiqwPrNDdFZS78cOdZWH6i5ngyIk5IzJiveCFMQtpeAipUVzdUVs2iJ+Lt9irEj7gRQdZ9EsXSD+n9QidN1TWp29689mpDnjEtAqj1C7vswYM9/BoTBTtkrA3w5bUVdOe1M2O6sDIO6y1lhyD7V6wuh7TwV8bB8V2wuawstZrwK6HrAt11S1I6Ag1A0UM0QqOneRBoLhSVeK3C+1WgUnxXg4hdjyHBS7/AE4qeMee1FEtpxmQHBeppPavFy4ZUynTyRUNSCcgJnT6aOe1RJQZJLXmovV4BdYxTr16igJtjEtdv4qYaitYgu1SARAFlWrpC6VoMa5QXKC1sry5qW7aZrxpRcdlR0oPETQHJSSuU5pNEWYKTEmOMTghS2ACfAk1XP6jGJPDZuePYH3902/BlZjHIdtsCAT5nD1a3kgeuybOmtrc2lntxw0cfaI80y4vLbVSJXOZYAPtaXuam3aJUNvGYJGTPn+xUqcQiCN0osivZJarXgjAgjvnnyB+aFLiNmLdd+U39Va9PyJsPXorzjSbF7e3okV1AVYAjt+KcLCShlhc67St26T3NFaxEa2kIsfNSoKdL6K8TuvWtEV5ctebakvWvgleXrWvhmvWuaka2lQKG4o2z61HZDtdNc6Lc/hP0pXxgqgZjLq1s9E2gb7gUkj0wSc8YEk0CXNji3caU4ppJn1Ewn3VLQdFCZZLhxxtP8o/r/vVe/rWOTWr9/8ACaf0zqUo8jK/JMajpvxObcRhRgMcDMMYGZHvg/VZvXIWvq9vWtkWPoGe2LW2r7gn9u36pROjKo3bW2zHqEMMTO0jI7eZHHemG9aidL4bT9eyFL07NbAZngCjVd0H/wDEQmRvbvCox4/1cUeTq8MeznIUEGdMPJHwj/8A4KlQUtkieSVBIEgwCw7+aWk65Ex9WfkCwm8fpXUJY/EI54F0fqlr37PARkqSY9SkCT2DD0k/Q05B1WCU00pWeLMxgTNGQB32IQbnQ2Xj1H2p3xQUm3Na7nZJtyFPJ/p7+aC/JYyVsZ78HsrWHAklxn5LKLWEAjvv3r0HdYuMQIo+kFKNo7r5HWAe/ivbhdLXWs3dTiBXQLXmxb2Um19qmGhMBjUHdNSpTApBuqKmERpQfhTU7U9Sybddtd1L42q9a6Hr0JXly0ULUdxyok0mrCVFxQHFdHpLC2VBYf5rAlFg+kcbuDkEiB34Gap87L0Agc9kpFE/Ll0tNMH4j29UfQ9FVf8ANvgs6yVLfOPd9pgsYUz24EcVX4uCSS+UAk7pzP6/s2HBJaAC1x5BBPAsWB2I7qD1W8WY5JrRxNACXxmhrapR3XNHTwOyGy1IKQKwwrqkCvNlctdtUemhV3SAxIxNCkslLTlzqAOy8t6MMSTge1eLqXnTFooJV7OTHFTBRg/ZM9P0G5wDxmfsJqL30NkKabS2wvtLpCWiK854AteklAbav6PoSu2zG4LJHgAwZ/lEHv4qnzOrR43O59AuYcORluqPYep4+iHc6CQ0LBImRIBxI48YMHvTGN1CKdgeCgZMj8d5ZMKP6LZ6S4x8NqY8UJP72w/1Lpbbk27JEA3doHhd4kQO4E8VROmMGKHcmv7KLMZuX1F8Z8o1Hj5R7174RIQR5P7zRiWbk1k3SOl87zZK+n4mJFE3SxoA9khe1rEzNcT7Ym0vDqWMZry6I2jsnLHUHA5rhFoL4m2sanXuTzXgK4XWRNQLurY969QRBG30Tuhvb1KMAwPn7j816yDYSuTCxwohOf8A5MwbdwpH7pAYHBkHgxnsRkD6U9H1idho7hZ6b7M4UgJFg/P6qBrtIOZzuIMDup5Hj+81rsSf7xEHOCxs7HYmQ6Bputr4tRdUnJmn2BTjdwp2obiiNTTEEtUqCJSzcNdC61DWpUpL6vLyat2RFQ1IZduvbmmAANeBUQ83SFctCpAqbXFBVMj3rtqd7KlpdICDSkTpAXB5vfbaq/UqfUJYxo8NtbC97s+vAr4XR9L6EgIckkxMdqHNKeFnsnMf+AL2wBqSpPpOz4gZY3LJKgAkeQDmQeIrK5ua6rrcO5+FremdKjY/TZIczcdt/wDhNpeLWZPMEH/xJWfvE/er/FdrY1x9FjsmEQZTo28A0uQ1Z5q1YreJT7i0UJsFLtUkQLJWuKQKodM0atk+aHI8jhLTyubwn7fTFI3SeeKgZCljkuGyr9N6OrblkgED+dLvlINpHIy3No0kuo9FW2xhpj280VkhKYhy3PG4VLpfTQihgfU52gx8oJzjuYxVd1HJdHES1dg/+TkiJ3C30F0c3j8ML8M7cH5slZPcD08T3zNUvU8+bSxrTV2tB0npsUkh8bzVVA8b+3dPXtVCwqqn/aABgYwKz5s8raRwNaaC+s9QZjDQR4In+dc91KSFtKva0VkgE2kn/tA/pXvHlGwcfzKrHY0F7xj8l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4938" y="-1927225"/>
            <a:ext cx="67246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676" y="4417002"/>
            <a:ext cx="3789944" cy="2253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025" y="4417001"/>
            <a:ext cx="3627617" cy="188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265</TotalTime>
  <Words>246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Berlin</vt:lpstr>
      <vt:lpstr>Layers of the Earth</vt:lpstr>
      <vt:lpstr>Earths Layers </vt:lpstr>
      <vt:lpstr>The Crust</vt:lpstr>
      <vt:lpstr>The Mantle</vt:lpstr>
      <vt:lpstr>Outer Core</vt:lpstr>
      <vt:lpstr>Inner Core</vt:lpstr>
      <vt:lpstr>Plate Tectonics</vt:lpstr>
    </vt:vector>
  </TitlesOfParts>
  <Company>Harlingen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Layers of the Earth</dc:title>
  <dc:creator>Jordan Lopez</dc:creator>
  <cp:lastModifiedBy>Jordan Lopez</cp:lastModifiedBy>
  <cp:revision>8</cp:revision>
  <dcterms:created xsi:type="dcterms:W3CDTF">2014-09-24T17:54:10Z</dcterms:created>
  <dcterms:modified xsi:type="dcterms:W3CDTF">2015-09-16T13:11:55Z</dcterms:modified>
</cp:coreProperties>
</file>