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1BE47B-69F6-4C2A-9287-1EBBCFF64D30}" v="29" dt="2018-08-07T19:09:13.8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0" d="100"/>
          <a:sy n="30" d="100"/>
        </p:scale>
        <p:origin x="1142" y="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dan Lopez" userId="S::jordan.lopez@hcisd.org::727baded-0bde-41fc-aaa4-7fba440c3681" providerId="AD" clId="Web-{DA1BE47B-69F6-4C2A-9287-1EBBCFF64D30}"/>
    <pc:docChg chg="addSld modSld">
      <pc:chgData name="Jordan Lopez" userId="S::jordan.lopez@hcisd.org::727baded-0bde-41fc-aaa4-7fba440c3681" providerId="AD" clId="Web-{DA1BE47B-69F6-4C2A-9287-1EBBCFF64D30}" dt="2018-08-07T19:12:06.529" v="237" actId="20577"/>
      <pc:docMkLst>
        <pc:docMk/>
      </pc:docMkLst>
      <pc:sldChg chg="modSp new">
        <pc:chgData name="Jordan Lopez" userId="S::jordan.lopez@hcisd.org::727baded-0bde-41fc-aaa4-7fba440c3681" providerId="AD" clId="Web-{DA1BE47B-69F6-4C2A-9287-1EBBCFF64D30}" dt="2018-08-07T19:12:06.529" v="236" actId="20577"/>
        <pc:sldMkLst>
          <pc:docMk/>
          <pc:sldMk cId="1212652274" sldId="262"/>
        </pc:sldMkLst>
        <pc:spChg chg="mod">
          <ac:chgData name="Jordan Lopez" userId="S::jordan.lopez@hcisd.org::727baded-0bde-41fc-aaa4-7fba440c3681" providerId="AD" clId="Web-{DA1BE47B-69F6-4C2A-9287-1EBBCFF64D30}" dt="2018-08-07T19:09:32.809" v="95" actId="20577"/>
          <ac:spMkLst>
            <pc:docMk/>
            <pc:sldMk cId="1212652274" sldId="262"/>
            <ac:spMk id="2" creationId="{AED93559-3A8D-4CB0-A7F7-DC906494ECC8}"/>
          </ac:spMkLst>
        </pc:spChg>
        <pc:spChg chg="mod">
          <ac:chgData name="Jordan Lopez" userId="S::jordan.lopez@hcisd.org::727baded-0bde-41fc-aaa4-7fba440c3681" providerId="AD" clId="Web-{DA1BE47B-69F6-4C2A-9287-1EBBCFF64D30}" dt="2018-08-07T19:12:06.529" v="236" actId="20577"/>
          <ac:spMkLst>
            <pc:docMk/>
            <pc:sldMk cId="1212652274" sldId="262"/>
            <ac:spMk id="3" creationId="{7761E04D-2E8E-4CF8-BA7A-B34BD33A0F2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Latitude and Longitude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Finding Absolute Location</a:t>
            </a:r>
          </a:p>
        </p:txBody>
      </p:sp>
    </p:spTree>
    <p:extLst>
      <p:ext uri="{BB962C8B-B14F-4D97-AF65-F5344CB8AC3E}">
        <p14:creationId xmlns:p14="http://schemas.microsoft.com/office/powerpoint/2010/main" val="2897953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Latitude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Imaginary lines that run East and West</a:t>
            </a:r>
          </a:p>
          <a:p>
            <a:r>
              <a:rPr lang="en-US"/>
              <a:t>Measures North and South of the Equator</a:t>
            </a:r>
          </a:p>
          <a:p>
            <a:r>
              <a:rPr lang="en-US"/>
              <a:t>Equator is a Zero Degrees (splits the earth into two equal parts)</a:t>
            </a:r>
          </a:p>
        </p:txBody>
      </p:sp>
    </p:spTree>
    <p:extLst>
      <p:ext uri="{BB962C8B-B14F-4D97-AF65-F5344CB8AC3E}">
        <p14:creationId xmlns:p14="http://schemas.microsoft.com/office/powerpoint/2010/main" val="3607437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Latitude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6206" y="1701092"/>
            <a:ext cx="4337988" cy="4318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557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Longitude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Imaginary lines that Run North and South</a:t>
            </a:r>
          </a:p>
          <a:p>
            <a:r>
              <a:rPr lang="en-US"/>
              <a:t>Measures East and West of the Prime Meridian</a:t>
            </a:r>
          </a:p>
          <a:p>
            <a:r>
              <a:rPr lang="en-US"/>
              <a:t>Prime Meridian is a Zero Degrees (Splits the earth into two equal parts)</a:t>
            </a:r>
          </a:p>
        </p:txBody>
      </p:sp>
    </p:spTree>
    <p:extLst>
      <p:ext uri="{BB962C8B-B14F-4D97-AF65-F5344CB8AC3E}">
        <p14:creationId xmlns:p14="http://schemas.microsoft.com/office/powerpoint/2010/main" val="1536611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Longitude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643" y="1905000"/>
            <a:ext cx="4189539" cy="4245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236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Imaginary Lines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 descr="2_UJ7qF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57" y="1417638"/>
            <a:ext cx="7420986" cy="4602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02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D93559-3A8D-4CB0-A7F7-DC906494E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Location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61E04D-2E8E-4CF8-BA7A-B34BD33A0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u="sng"/>
              <a:t>Absolute Location-</a:t>
            </a:r>
            <a:r>
              <a:rPr lang="en-US"/>
              <a:t> Any </a:t>
            </a:r>
            <a:r>
              <a:rPr lang="en-US" u="sng"/>
              <a:t>exact point on earth's surface based on latitude and longitude.</a:t>
            </a:r>
            <a:r>
              <a:rPr lang="en-US"/>
              <a:t> </a:t>
            </a:r>
          </a:p>
          <a:p>
            <a:pPr marL="457200" lvl="1" indent="0">
              <a:buNone/>
            </a:pPr>
            <a:r>
              <a:rPr lang="en-US"/>
              <a:t>~Exact and Scientific</a:t>
            </a:r>
          </a:p>
          <a:p>
            <a:pPr marL="457200" lvl="1" indent="0">
              <a:buNone/>
            </a:pPr>
            <a:r>
              <a:rPr lang="en-US"/>
              <a:t>~GPS</a:t>
            </a:r>
          </a:p>
          <a:p>
            <a:pPr marL="457200" lvl="1" indent="0">
              <a:buNone/>
            </a:pPr>
            <a:endParaRPr lang="en-US"/>
          </a:p>
          <a:p>
            <a:pPr marL="457200" lvl="1" indent="0">
              <a:buNone/>
            </a:pPr>
            <a:r>
              <a:rPr lang="en-US" u="sng"/>
              <a:t>Relative Location-</a:t>
            </a:r>
            <a:r>
              <a:rPr lang="en-US"/>
              <a:t> A </a:t>
            </a:r>
            <a:r>
              <a:rPr lang="en-US" u="sng"/>
              <a:t>general location</a:t>
            </a:r>
            <a:r>
              <a:rPr lang="en-US"/>
              <a:t> based on something </a:t>
            </a:r>
            <a:r>
              <a:rPr lang="en-US" u="sng"/>
              <a:t>that you are familiar with</a:t>
            </a:r>
            <a:r>
              <a:rPr lang="en-US"/>
              <a:t>.</a:t>
            </a:r>
          </a:p>
          <a:p>
            <a:pPr marL="457200" lvl="1" indent="0">
              <a:buNone/>
            </a:pPr>
            <a:r>
              <a:rPr lang="en-US"/>
              <a:t>~</a:t>
            </a:r>
            <a:r>
              <a:rPr lang="en-US" u="sng"/>
              <a:t>Chick-fil-a by the mall</a:t>
            </a:r>
          </a:p>
          <a:p>
            <a:pPr marL="457200" lvl="1" indent="0">
              <a:buNone/>
            </a:pPr>
            <a:r>
              <a:rPr lang="en-US"/>
              <a:t>~Two doors down</a:t>
            </a:r>
          </a:p>
        </p:txBody>
      </p:sp>
    </p:spTree>
    <p:extLst>
      <p:ext uri="{BB962C8B-B14F-4D97-AF65-F5344CB8AC3E}">
        <p14:creationId xmlns:p14="http://schemas.microsoft.com/office/powerpoint/2010/main" val="12126522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Calisto MT</vt:lpstr>
      <vt:lpstr>Mistral</vt:lpstr>
      <vt:lpstr>Wingdings 2</vt:lpstr>
      <vt:lpstr>Travelogue</vt:lpstr>
      <vt:lpstr>Latitude and Longitude</vt:lpstr>
      <vt:lpstr>Latitude</vt:lpstr>
      <vt:lpstr>Latitude</vt:lpstr>
      <vt:lpstr>Longitude</vt:lpstr>
      <vt:lpstr>Longitude</vt:lpstr>
      <vt:lpstr>Imaginary Lines</vt:lpstr>
      <vt:lpstr> Location 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Latitude and Longitude</dc:title>
  <dc:creator>Jordan  Lopez</dc:creator>
  <cp:lastModifiedBy>Jordan Lopez</cp:lastModifiedBy>
  <cp:revision>1</cp:revision>
  <dcterms:modified xsi:type="dcterms:W3CDTF">2018-08-27T13:02:21Z</dcterms:modified>
</cp:coreProperties>
</file>