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5" r:id="rId11"/>
    <p:sldId id="267" r:id="rId12"/>
    <p:sldId id="268" r:id="rId13"/>
    <p:sldId id="269" r:id="rId14"/>
    <p:sldId id="270" r:id="rId15"/>
    <p:sldId id="271" r:id="rId16"/>
  </p:sldIdLst>
  <p:sldSz cx="9144000" cy="6858000" type="screen4x3"/>
  <p:notesSz cx="6858000" cy="9144000"/>
  <p:embeddedFontLst>
    <p:embeddedFont>
      <p:font typeface="Alfa Slab One" panose="020B0604020202020204" charset="0"/>
      <p:regular r:id="rId18"/>
    </p:embeddedFont>
    <p:embeddedFont>
      <p:font typeface="Corbel" panose="020B0503020204020204" pitchFamily="34" charset="0"/>
      <p:regular r:id="rId19"/>
      <p:bold r:id="rId20"/>
      <p:italic r:id="rId21"/>
      <p:boldItalic r:id="rId22"/>
    </p:embeddedFont>
    <p:embeddedFont>
      <p:font typeface="Permanent Marker" panose="020B0604020202020204" charset="0"/>
      <p:regular r:id="rId23"/>
    </p:embeddedFont>
    <p:embeddedFont>
      <p:font typeface="Impact" panose="020B0806030902050204" pitchFamily="3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4ca7389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4ca7389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4ca7389a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4ca7389a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4ca7389a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4ca7389a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ca7389a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ca7389a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4ca7389aa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4ca7389a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f8d1ed6f8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f8d1ed6f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aa1483a1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aa1483a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aa3c055c6_0_16: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163" name="Google Shape;163;g2aa3c055c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f8d1ed6f8_0_0: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170" name="Google Shape;170;g6f8d1ed6f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f8d1ed6f8_0_190: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176" name="Google Shape;176;g6f8d1ed6f8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a3c055c6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a3c055c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f8d1ed6f8_0_92: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
        <p:nvSpPr>
          <p:cNvPr id="192" name="Google Shape;192;g6f8d1ed6f8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a670b2d8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aa670b2d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155448"/>
            <a:ext cx="8229600" cy="1252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0" name="Google Shape;60;p14"/>
          <p:cNvSpPr txBox="1">
            <a:spLocks noGrp="1"/>
          </p:cNvSpPr>
          <p:nvPr>
            <p:ph type="body" idx="1"/>
          </p:nvPr>
        </p:nvSpPr>
        <p:spPr>
          <a:xfrm>
            <a:off x="457200" y="1775191"/>
            <a:ext cx="8229600" cy="4625700"/>
          </a:xfrm>
          <a:prstGeom prst="rect">
            <a:avLst/>
          </a:prstGeom>
          <a:noFill/>
          <a:ln>
            <a:noFill/>
          </a:ln>
        </p:spPr>
        <p:txBody>
          <a:bodyPr spcFirstLastPara="1" wrap="square" lIns="91425" tIns="91425" rIns="91425" bIns="91425"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61" name="Google Shape;61;p14"/>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2" name="Google Shape;62;p14"/>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3" name="Google Shape;63;p14"/>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4"/>
        <p:cNvGrpSpPr/>
        <p:nvPr/>
      </p:nvGrpSpPr>
      <p:grpSpPr>
        <a:xfrm>
          <a:off x="0" y="0"/>
          <a:ext cx="0" cy="0"/>
          <a:chOff x="0" y="0"/>
          <a:chExt cx="0" cy="0"/>
        </a:xfrm>
      </p:grpSpPr>
      <p:sp>
        <p:nvSpPr>
          <p:cNvPr id="65" name="Google Shape;65;p15"/>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6" name="Google Shape;66;p15"/>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7" name="Google Shape;67;p15"/>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152400"/>
            <a:ext cx="8229600" cy="1251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0" name="Google Shape;70;p16"/>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1" name="Google Shape;71;p16"/>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2" name="Google Shape;72;p16"/>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C4C7BB"/>
            </a:gs>
            <a:gs pos="12000">
              <a:srgbClr val="C4C7BB"/>
            </a:gs>
            <a:gs pos="20000">
              <a:srgbClr val="C1C7B7"/>
            </a:gs>
            <a:gs pos="100000">
              <a:srgbClr val="272C15"/>
            </a:gs>
          </a:gsLst>
          <a:path path="circle">
            <a:fillToRect l="50000" t="50000" r="50000" b="50000"/>
          </a:path>
          <a:tileRect/>
        </a:gradFill>
        <a:effectLst/>
      </p:bgPr>
    </p:bg>
    <p:spTree>
      <p:nvGrpSpPr>
        <p:cNvPr id="1" name="Shape 73"/>
        <p:cNvGrpSpPr/>
        <p:nvPr/>
      </p:nvGrpSpPr>
      <p:grpSpPr>
        <a:xfrm>
          <a:off x="0" y="0"/>
          <a:ext cx="0" cy="0"/>
          <a:chOff x="0" y="0"/>
          <a:chExt cx="0" cy="0"/>
        </a:xfrm>
      </p:grpSpPr>
      <p:sp>
        <p:nvSpPr>
          <p:cNvPr id="74" name="Google Shape;74;p17"/>
          <p:cNvSpPr/>
          <p:nvPr/>
        </p:nvSpPr>
        <p:spPr>
          <a:xfrm>
            <a:off x="0" y="0"/>
            <a:ext cx="9144000" cy="5135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5" name="Google Shape;75;p17"/>
          <p:cNvSpPr txBox="1">
            <a:spLocks noGrp="1"/>
          </p:cNvSpPr>
          <p:nvPr>
            <p:ph type="ctrTitle"/>
          </p:nvPr>
        </p:nvSpPr>
        <p:spPr>
          <a:xfrm>
            <a:off x="685800" y="3355848"/>
            <a:ext cx="8077200" cy="1673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A5BD89"/>
              </a:buClr>
              <a:buSzPts val="4700"/>
              <a:buFont typeface="Corbel"/>
              <a:buNone/>
              <a:defRPr sz="47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17"/>
          <p:cNvSpPr txBox="1">
            <a:spLocks noGrp="1"/>
          </p:cNvSpPr>
          <p:nvPr>
            <p:ph type="subTitle" idx="1"/>
          </p:nvPr>
        </p:nvSpPr>
        <p:spPr>
          <a:xfrm>
            <a:off x="685800" y="1828800"/>
            <a:ext cx="8077200" cy="1499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1"/>
              </a:buClr>
              <a:buSzPts val="1600"/>
              <a:buFont typeface="Noto Sans Symbols"/>
              <a:buNone/>
              <a:defRPr sz="2000" b="0" i="0" u="none" strike="noStrike" cap="none">
                <a:solidFill>
                  <a:srgbClr val="FFFFFF"/>
                </a:solidFill>
                <a:latin typeface="Corbel"/>
                <a:ea typeface="Corbel"/>
                <a:cs typeface="Corbel"/>
                <a:sym typeface="Corbel"/>
              </a:defRPr>
            </a:lvl1pPr>
            <a:lvl2pPr marL="457200" marR="0" lvl="1" indent="0" algn="ctr" rtl="0">
              <a:spcBef>
                <a:spcPts val="560"/>
              </a:spcBef>
              <a:spcAft>
                <a:spcPts val="0"/>
              </a:spcAft>
              <a:buClr>
                <a:schemeClr val="accent2"/>
              </a:buClr>
              <a:buSzPts val="2520"/>
              <a:buFont typeface="Noto Sans Symbols"/>
              <a:buNone/>
              <a:defRPr sz="2800" b="0" i="0" u="none" strike="noStrike" cap="none">
                <a:solidFill>
                  <a:schemeClr val="lt1"/>
                </a:solidFill>
                <a:latin typeface="Corbel"/>
                <a:ea typeface="Corbel"/>
                <a:cs typeface="Corbel"/>
                <a:sym typeface="Corbel"/>
              </a:defRPr>
            </a:lvl2pPr>
            <a:lvl3pPr marL="914400" marR="0" lvl="2" indent="0" algn="ctr" rtl="0">
              <a:spcBef>
                <a:spcPts val="480"/>
              </a:spcBef>
              <a:spcAft>
                <a:spcPts val="0"/>
              </a:spcAft>
              <a:buClr>
                <a:schemeClr val="accent3"/>
              </a:buClr>
              <a:buSzPts val="2400"/>
              <a:buFont typeface="Arial"/>
              <a:buNone/>
              <a:defRPr sz="2400" b="0" i="0" u="none" strike="noStrike" cap="none">
                <a:solidFill>
                  <a:schemeClr val="lt1"/>
                </a:solidFill>
                <a:latin typeface="Corbel"/>
                <a:ea typeface="Corbel"/>
                <a:cs typeface="Corbel"/>
                <a:sym typeface="Corbel"/>
              </a:defRPr>
            </a:lvl3pPr>
            <a:lvl4pPr marL="1371600" marR="0" lvl="3" indent="0" algn="ctr" rtl="0">
              <a:spcBef>
                <a:spcPts val="400"/>
              </a:spcBef>
              <a:spcAft>
                <a:spcPts val="0"/>
              </a:spcAft>
              <a:buClr>
                <a:schemeClr val="accent4"/>
              </a:buClr>
              <a:buSzPts val="2000"/>
              <a:buFont typeface="Arial"/>
              <a:buNone/>
              <a:defRPr sz="2000" b="0" i="0" u="none" strike="noStrike" cap="none">
                <a:solidFill>
                  <a:schemeClr val="lt1"/>
                </a:solidFill>
                <a:latin typeface="Corbel"/>
                <a:ea typeface="Corbel"/>
                <a:cs typeface="Corbel"/>
                <a:sym typeface="Corbel"/>
              </a:defRPr>
            </a:lvl4pPr>
            <a:lvl5pPr marL="1828800" marR="0" lvl="4" indent="0" algn="ctr" rtl="0">
              <a:spcBef>
                <a:spcPts val="400"/>
              </a:spcBef>
              <a:spcAft>
                <a:spcPts val="0"/>
              </a:spcAft>
              <a:buClr>
                <a:schemeClr val="accent5"/>
              </a:buClr>
              <a:buSzPts val="2000"/>
              <a:buFont typeface="Noto Sans Symbols"/>
              <a:buNone/>
              <a:defRPr sz="2000" b="0" i="0" u="none" strike="noStrike" cap="none">
                <a:solidFill>
                  <a:schemeClr val="lt1"/>
                </a:solidFill>
                <a:latin typeface="Corbel"/>
                <a:ea typeface="Corbel"/>
                <a:cs typeface="Corbel"/>
                <a:sym typeface="Corbel"/>
              </a:defRPr>
            </a:lvl5pPr>
            <a:lvl6pPr marL="2286000" marR="0" lvl="5" indent="0" algn="ctr" rtl="0">
              <a:spcBef>
                <a:spcPts val="400"/>
              </a:spcBef>
              <a:spcAft>
                <a:spcPts val="0"/>
              </a:spcAft>
              <a:buClr>
                <a:schemeClr val="accent6"/>
              </a:buClr>
              <a:buSzPts val="2000"/>
              <a:buFont typeface="Noto Sans Symbols"/>
              <a:buNone/>
              <a:defRPr sz="2000" b="0" i="0" u="none" strike="noStrike" cap="none">
                <a:solidFill>
                  <a:schemeClr val="lt1"/>
                </a:solidFill>
                <a:latin typeface="Corbel"/>
                <a:ea typeface="Corbel"/>
                <a:cs typeface="Corbel"/>
                <a:sym typeface="Corbel"/>
              </a:defRPr>
            </a:lvl6pPr>
            <a:lvl7pPr marL="2743200" marR="0" lvl="6" indent="0" algn="ctr" rtl="0">
              <a:spcBef>
                <a:spcPts val="360"/>
              </a:spcBef>
              <a:spcAft>
                <a:spcPts val="0"/>
              </a:spcAft>
              <a:buClr>
                <a:schemeClr val="accent1"/>
              </a:buClr>
              <a:buSzPts val="1800"/>
              <a:buFont typeface="Noto Sans Symbols"/>
              <a:buNone/>
              <a:defRPr sz="1800" b="0" i="0" u="none" strike="noStrike" cap="none">
                <a:solidFill>
                  <a:schemeClr val="lt1"/>
                </a:solidFill>
                <a:latin typeface="Corbel"/>
                <a:ea typeface="Corbel"/>
                <a:cs typeface="Corbel"/>
                <a:sym typeface="Corbel"/>
              </a:defRPr>
            </a:lvl7pPr>
            <a:lvl8pPr marL="3200400" marR="0" lvl="7" indent="0" algn="ctr" rtl="0">
              <a:spcBef>
                <a:spcPts val="360"/>
              </a:spcBef>
              <a:spcAft>
                <a:spcPts val="0"/>
              </a:spcAft>
              <a:buClr>
                <a:schemeClr val="accent2"/>
              </a:buClr>
              <a:buSzPts val="1800"/>
              <a:buFont typeface="Noto Sans Symbols"/>
              <a:buNone/>
              <a:defRPr sz="1800" b="0" i="0" u="none" strike="noStrike" cap="none">
                <a:solidFill>
                  <a:schemeClr val="lt1"/>
                </a:solidFill>
                <a:latin typeface="Corbel"/>
                <a:ea typeface="Corbel"/>
                <a:cs typeface="Corbel"/>
                <a:sym typeface="Corbel"/>
              </a:defRPr>
            </a:lvl8pPr>
            <a:lvl9pPr marL="3657600" marR="0" lvl="8" indent="0" algn="ctr" rtl="0">
              <a:spcBef>
                <a:spcPts val="360"/>
              </a:spcBef>
              <a:spcAft>
                <a:spcPts val="0"/>
              </a:spcAft>
              <a:buClr>
                <a:schemeClr val="accent3"/>
              </a:buClr>
              <a:buSzPts val="1800"/>
              <a:buFont typeface="Noto Sans Symbols"/>
              <a:buNone/>
              <a:defRPr sz="1800" b="0" i="0" u="none" strike="noStrike" cap="none">
                <a:solidFill>
                  <a:schemeClr val="lt1"/>
                </a:solidFill>
                <a:latin typeface="Corbel"/>
                <a:ea typeface="Corbel"/>
                <a:cs typeface="Corbel"/>
                <a:sym typeface="Corbel"/>
              </a:defRPr>
            </a:lvl9pPr>
          </a:lstStyle>
          <a:p>
            <a:endParaRPr/>
          </a:p>
        </p:txBody>
      </p:sp>
      <p:sp>
        <p:nvSpPr>
          <p:cNvPr id="77" name="Google Shape;77;p17"/>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8" name="Google Shape;78;p17"/>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9" name="Google Shape;79;p17"/>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7"/>
          <p:cNvSpPr/>
          <p:nvPr/>
        </p:nvSpPr>
        <p:spPr>
          <a:xfrm>
            <a:off x="0" y="5128334"/>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C4C7BB"/>
            </a:gs>
            <a:gs pos="12000">
              <a:srgbClr val="C4C7BB"/>
            </a:gs>
            <a:gs pos="20000">
              <a:srgbClr val="C1C7B7"/>
            </a:gs>
            <a:gs pos="100000">
              <a:srgbClr val="272C15"/>
            </a:gs>
          </a:gsLst>
          <a:path path="circle">
            <a:fillToRect l="50000" t="50000" r="50000" b="50000"/>
          </a:path>
          <a:tileRect/>
        </a:gradFill>
        <a:effectLst/>
      </p:bgPr>
    </p:bg>
    <p:spTree>
      <p:nvGrpSpPr>
        <p:cNvPr id="1" name="Shape 81"/>
        <p:cNvGrpSpPr/>
        <p:nvPr/>
      </p:nvGrpSpPr>
      <p:grpSpPr>
        <a:xfrm>
          <a:off x="0" y="0"/>
          <a:ext cx="0" cy="0"/>
          <a:chOff x="0" y="0"/>
          <a:chExt cx="0" cy="0"/>
        </a:xfrm>
      </p:grpSpPr>
      <p:sp>
        <p:nvSpPr>
          <p:cNvPr id="82" name="Google Shape;82;p18"/>
          <p:cNvSpPr/>
          <p:nvPr/>
        </p:nvSpPr>
        <p:spPr>
          <a:xfrm>
            <a:off x="0" y="1"/>
            <a:ext cx="9144000" cy="26025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3" name="Google Shape;83;p18"/>
          <p:cNvSpPr/>
          <p:nvPr/>
        </p:nvSpPr>
        <p:spPr>
          <a:xfrm>
            <a:off x="0" y="2602520"/>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4" name="Google Shape;84;p18"/>
          <p:cNvSpPr txBox="1">
            <a:spLocks noGrp="1"/>
          </p:cNvSpPr>
          <p:nvPr>
            <p:ph type="title"/>
          </p:nvPr>
        </p:nvSpPr>
        <p:spPr>
          <a:xfrm>
            <a:off x="749808" y="118872"/>
            <a:ext cx="8013300" cy="16368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A5BD89"/>
              </a:buClr>
              <a:buSzPts val="4700"/>
              <a:buFont typeface="Corbel"/>
              <a:buNone/>
              <a:defRPr sz="47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5" name="Google Shape;85;p18"/>
          <p:cNvSpPr txBox="1">
            <a:spLocks noGrp="1"/>
          </p:cNvSpPr>
          <p:nvPr>
            <p:ph type="body" idx="1"/>
          </p:nvPr>
        </p:nvSpPr>
        <p:spPr>
          <a:xfrm>
            <a:off x="740664" y="1828800"/>
            <a:ext cx="8022300" cy="685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accent1"/>
              </a:buClr>
              <a:buSzPts val="1600"/>
              <a:buFont typeface="Noto Sans Symbols"/>
              <a:buNone/>
              <a:defRPr sz="2000" b="0" i="0" u="none" strike="noStrike" cap="none">
                <a:solidFill>
                  <a:srgbClr val="FFFFFF"/>
                </a:solidFill>
                <a:latin typeface="Corbel"/>
                <a:ea typeface="Corbel"/>
                <a:cs typeface="Corbel"/>
                <a:sym typeface="Corbel"/>
              </a:defRPr>
            </a:lvl1pPr>
            <a:lvl2pPr marL="914400" marR="0" lvl="1" indent="-228600" algn="l" rtl="0">
              <a:spcBef>
                <a:spcPts val="360"/>
              </a:spcBef>
              <a:spcAft>
                <a:spcPts val="0"/>
              </a:spcAft>
              <a:buClr>
                <a:schemeClr val="accent2"/>
              </a:buClr>
              <a:buSzPts val="1620"/>
              <a:buFont typeface="Noto Sans Symbols"/>
              <a:buNone/>
              <a:defRPr sz="1800" b="0" i="0" u="none" strike="noStrike" cap="none">
                <a:solidFill>
                  <a:schemeClr val="lt1"/>
                </a:solidFill>
                <a:latin typeface="Corbel"/>
                <a:ea typeface="Corbel"/>
                <a:cs typeface="Corbel"/>
                <a:sym typeface="Corbel"/>
              </a:defRPr>
            </a:lvl2pPr>
            <a:lvl3pPr marL="1371600" marR="0" lvl="2" indent="-228600" algn="l" rtl="0">
              <a:spcBef>
                <a:spcPts val="320"/>
              </a:spcBef>
              <a:spcAft>
                <a:spcPts val="0"/>
              </a:spcAft>
              <a:buClr>
                <a:schemeClr val="accent3"/>
              </a:buClr>
              <a:buSzPts val="1600"/>
              <a:buFont typeface="Arial"/>
              <a:buNone/>
              <a:defRPr sz="1600" b="0" i="0" u="none" strike="noStrike" cap="none">
                <a:solidFill>
                  <a:schemeClr val="lt1"/>
                </a:solidFill>
                <a:latin typeface="Corbel"/>
                <a:ea typeface="Corbel"/>
                <a:cs typeface="Corbel"/>
                <a:sym typeface="Corbel"/>
              </a:defRPr>
            </a:lvl3pPr>
            <a:lvl4pPr marL="1828800" marR="0" lvl="3" indent="-228600" algn="l" rtl="0">
              <a:spcBef>
                <a:spcPts val="280"/>
              </a:spcBef>
              <a:spcAft>
                <a:spcPts val="0"/>
              </a:spcAft>
              <a:buClr>
                <a:schemeClr val="accent4"/>
              </a:buClr>
              <a:buSzPts val="1400"/>
              <a:buFont typeface="Arial"/>
              <a:buNone/>
              <a:defRPr sz="1400" b="0" i="0" u="none" strike="noStrike" cap="none">
                <a:solidFill>
                  <a:schemeClr val="lt1"/>
                </a:solidFill>
                <a:latin typeface="Corbel"/>
                <a:ea typeface="Corbel"/>
                <a:cs typeface="Corbel"/>
                <a:sym typeface="Corbel"/>
              </a:defRPr>
            </a:lvl4pPr>
            <a:lvl5pPr marL="2286000" marR="0" lvl="4" indent="-228600" algn="l" rtl="0">
              <a:spcBef>
                <a:spcPts val="280"/>
              </a:spcBef>
              <a:spcAft>
                <a:spcPts val="0"/>
              </a:spcAft>
              <a:buClr>
                <a:schemeClr val="accent5"/>
              </a:buClr>
              <a:buSzPts val="1400"/>
              <a:buFont typeface="Noto Sans Symbols"/>
              <a:buNone/>
              <a:defRPr sz="1400" b="0" i="0" u="none" strike="noStrike" cap="none">
                <a:solidFill>
                  <a:schemeClr val="lt1"/>
                </a:solidFill>
                <a:latin typeface="Corbel"/>
                <a:ea typeface="Corbel"/>
                <a:cs typeface="Corbel"/>
                <a:sym typeface="Corbel"/>
              </a:defRPr>
            </a:lvl5pPr>
            <a:lvl6pPr marL="2743200" marR="0" lvl="5" indent="-228600" algn="l" rtl="0">
              <a:spcBef>
                <a:spcPts val="280"/>
              </a:spcBef>
              <a:spcAft>
                <a:spcPts val="0"/>
              </a:spcAft>
              <a:buClr>
                <a:schemeClr val="accent6"/>
              </a:buClr>
              <a:buSzPts val="1400"/>
              <a:buFont typeface="Noto Sans Symbols"/>
              <a:buNone/>
              <a:defRPr sz="1400" b="0" i="0" u="none" strike="noStrike" cap="none">
                <a:solidFill>
                  <a:schemeClr val="lt1"/>
                </a:solidFill>
                <a:latin typeface="Corbel"/>
                <a:ea typeface="Corbel"/>
                <a:cs typeface="Corbel"/>
                <a:sym typeface="Corbel"/>
              </a:defRPr>
            </a:lvl6pPr>
            <a:lvl7pPr marL="3200400" marR="0" lvl="6"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Corbel"/>
                <a:ea typeface="Corbel"/>
                <a:cs typeface="Corbel"/>
                <a:sym typeface="Corbel"/>
              </a:defRPr>
            </a:lvl7pPr>
            <a:lvl8pPr marL="3657600" marR="0" lvl="7" indent="-228600" algn="l" rtl="0">
              <a:spcBef>
                <a:spcPts val="280"/>
              </a:spcBef>
              <a:spcAft>
                <a:spcPts val="0"/>
              </a:spcAft>
              <a:buClr>
                <a:schemeClr val="accent2"/>
              </a:buClr>
              <a:buSzPts val="1400"/>
              <a:buFont typeface="Noto Sans Symbols"/>
              <a:buNone/>
              <a:defRPr sz="1400" b="0" i="0" u="none" strike="noStrike" cap="none">
                <a:solidFill>
                  <a:schemeClr val="lt1"/>
                </a:solidFill>
                <a:latin typeface="Corbel"/>
                <a:ea typeface="Corbel"/>
                <a:cs typeface="Corbel"/>
                <a:sym typeface="Corbel"/>
              </a:defRPr>
            </a:lvl8pPr>
            <a:lvl9pPr marL="4114800" marR="0" lvl="8" indent="-228600" algn="l" rtl="0">
              <a:spcBef>
                <a:spcPts val="280"/>
              </a:spcBef>
              <a:spcAft>
                <a:spcPts val="0"/>
              </a:spcAft>
              <a:buClr>
                <a:schemeClr val="accent3"/>
              </a:buClr>
              <a:buSzPts val="1400"/>
              <a:buFont typeface="Noto Sans Symbols"/>
              <a:buNone/>
              <a:defRPr sz="1400" b="0" i="0" u="none" strike="noStrike" cap="none">
                <a:solidFill>
                  <a:schemeClr val="lt1"/>
                </a:solidFill>
                <a:latin typeface="Corbel"/>
                <a:ea typeface="Corbel"/>
                <a:cs typeface="Corbel"/>
                <a:sym typeface="Corbel"/>
              </a:defRPr>
            </a:lvl9pPr>
          </a:lstStyle>
          <a:p>
            <a:endParaRPr/>
          </a:p>
        </p:txBody>
      </p:sp>
      <p:sp>
        <p:nvSpPr>
          <p:cNvPr id="86" name="Google Shape;86;p18"/>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7" name="Google Shape;87;p18"/>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8" name="Google Shape;88;p18"/>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chemeClr val="lt1"/>
                </a:solidFill>
                <a:latin typeface="Corbel"/>
                <a:ea typeface="Corbel"/>
                <a:cs typeface="Corbel"/>
                <a:sym typeface="Corbel"/>
              </a:defRPr>
            </a:lvl1pPr>
            <a:lvl2pPr marL="0" marR="0" lvl="1" indent="0" algn="r" rtl="0">
              <a:spcBef>
                <a:spcPts val="0"/>
              </a:spcBef>
              <a:buNone/>
              <a:defRPr sz="1200">
                <a:solidFill>
                  <a:schemeClr val="lt1"/>
                </a:solidFill>
                <a:latin typeface="Corbel"/>
                <a:ea typeface="Corbel"/>
                <a:cs typeface="Corbel"/>
                <a:sym typeface="Corbel"/>
              </a:defRPr>
            </a:lvl2pPr>
            <a:lvl3pPr marL="0" marR="0" lvl="2" indent="0" algn="r" rtl="0">
              <a:spcBef>
                <a:spcPts val="0"/>
              </a:spcBef>
              <a:buNone/>
              <a:defRPr sz="1200">
                <a:solidFill>
                  <a:schemeClr val="lt1"/>
                </a:solidFill>
                <a:latin typeface="Corbel"/>
                <a:ea typeface="Corbel"/>
                <a:cs typeface="Corbel"/>
                <a:sym typeface="Corbel"/>
              </a:defRPr>
            </a:lvl3pPr>
            <a:lvl4pPr marL="0" marR="0" lvl="3" indent="0" algn="r" rtl="0">
              <a:spcBef>
                <a:spcPts val="0"/>
              </a:spcBef>
              <a:buNone/>
              <a:defRPr sz="1200">
                <a:solidFill>
                  <a:schemeClr val="lt1"/>
                </a:solidFill>
                <a:latin typeface="Corbel"/>
                <a:ea typeface="Corbel"/>
                <a:cs typeface="Corbel"/>
                <a:sym typeface="Corbel"/>
              </a:defRPr>
            </a:lvl4pPr>
            <a:lvl5pPr marL="0" marR="0" lvl="4" indent="0" algn="r" rtl="0">
              <a:spcBef>
                <a:spcPts val="0"/>
              </a:spcBef>
              <a:buNone/>
              <a:defRPr sz="1200">
                <a:solidFill>
                  <a:schemeClr val="lt1"/>
                </a:solidFill>
                <a:latin typeface="Corbel"/>
                <a:ea typeface="Corbel"/>
                <a:cs typeface="Corbel"/>
                <a:sym typeface="Corbel"/>
              </a:defRPr>
            </a:lvl5pPr>
            <a:lvl6pPr marL="0" marR="0" lvl="5" indent="0" algn="r" rtl="0">
              <a:spcBef>
                <a:spcPts val="0"/>
              </a:spcBef>
              <a:buNone/>
              <a:defRPr sz="1200">
                <a:solidFill>
                  <a:schemeClr val="lt1"/>
                </a:solidFill>
                <a:latin typeface="Corbel"/>
                <a:ea typeface="Corbel"/>
                <a:cs typeface="Corbel"/>
                <a:sym typeface="Corbel"/>
              </a:defRPr>
            </a:lvl6pPr>
            <a:lvl7pPr marL="0" marR="0" lvl="6" indent="0" algn="r" rtl="0">
              <a:spcBef>
                <a:spcPts val="0"/>
              </a:spcBef>
              <a:buNone/>
              <a:defRPr sz="1200">
                <a:solidFill>
                  <a:schemeClr val="lt1"/>
                </a:solidFill>
                <a:latin typeface="Corbel"/>
                <a:ea typeface="Corbel"/>
                <a:cs typeface="Corbel"/>
                <a:sym typeface="Corbel"/>
              </a:defRPr>
            </a:lvl7pPr>
            <a:lvl8pPr marL="0" marR="0" lvl="7" indent="0" algn="r" rtl="0">
              <a:spcBef>
                <a:spcPts val="0"/>
              </a:spcBef>
              <a:buNone/>
              <a:defRPr sz="1200">
                <a:solidFill>
                  <a:schemeClr val="lt1"/>
                </a:solidFill>
                <a:latin typeface="Corbel"/>
                <a:ea typeface="Corbel"/>
                <a:cs typeface="Corbel"/>
                <a:sym typeface="Corbel"/>
              </a:defRPr>
            </a:lvl8pPr>
            <a:lvl9pPr marL="0" marR="0" lvl="8" indent="0" algn="r" rtl="0">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152400"/>
            <a:ext cx="8229600" cy="1251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1" name="Google Shape;91;p19"/>
          <p:cNvSpPr txBox="1">
            <a:spLocks noGrp="1"/>
          </p:cNvSpPr>
          <p:nvPr>
            <p:ph type="body" idx="1"/>
          </p:nvPr>
        </p:nvSpPr>
        <p:spPr>
          <a:xfrm>
            <a:off x="457200" y="1773936"/>
            <a:ext cx="4038600" cy="46239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0"/>
              </a:spcBef>
              <a:spcAft>
                <a:spcPts val="0"/>
              </a:spcAft>
              <a:buClr>
                <a:schemeClr val="accent1"/>
              </a:buClr>
              <a:buSzPts val="2240"/>
              <a:buFont typeface="Noto Sans Symbols"/>
              <a:buChar char="◼"/>
              <a:defRPr sz="2800" b="0" i="0" u="none" strike="noStrike" cap="none">
                <a:solidFill>
                  <a:schemeClr val="dk1"/>
                </a:solidFill>
                <a:latin typeface="Corbel"/>
                <a:ea typeface="Corbel"/>
                <a:cs typeface="Corbel"/>
                <a:sym typeface="Corbel"/>
              </a:defRPr>
            </a:lvl1pPr>
            <a:lvl2pPr marL="914400" marR="0" lvl="1" indent="-365760" algn="l" rtl="0">
              <a:spcBef>
                <a:spcPts val="480"/>
              </a:spcBef>
              <a:spcAft>
                <a:spcPts val="0"/>
              </a:spcAft>
              <a:buClr>
                <a:schemeClr val="accent2"/>
              </a:buClr>
              <a:buSzPts val="2160"/>
              <a:buFont typeface="Noto Sans Symbols"/>
              <a:buChar char="▪"/>
              <a:defRPr sz="2400" b="0" i="0" u="none" strike="noStrike" cap="none">
                <a:solidFill>
                  <a:schemeClr val="dk1"/>
                </a:solidFill>
                <a:latin typeface="Corbel"/>
                <a:ea typeface="Corbel"/>
                <a:cs typeface="Corbel"/>
                <a:sym typeface="Corbel"/>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spcBef>
                <a:spcPts val="360"/>
              </a:spcBef>
              <a:spcAft>
                <a:spcPts val="0"/>
              </a:spcAft>
              <a:buClr>
                <a:schemeClr val="accent5"/>
              </a:buClr>
              <a:buSzPts val="1800"/>
              <a:buFont typeface="Noto Sans Symbols"/>
              <a:buChar char="•"/>
              <a:defRPr sz="1800" b="0" i="0" u="none" strike="noStrike" cap="none">
                <a:solidFill>
                  <a:schemeClr val="dk1"/>
                </a:solidFill>
                <a:latin typeface="Corbel"/>
                <a:ea typeface="Corbel"/>
                <a:cs typeface="Corbel"/>
                <a:sym typeface="Corbel"/>
              </a:defRPr>
            </a:lvl5pPr>
            <a:lvl6pPr marL="2743200" marR="0" lvl="5"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92" name="Google Shape;92;p19"/>
          <p:cNvSpPr txBox="1">
            <a:spLocks noGrp="1"/>
          </p:cNvSpPr>
          <p:nvPr>
            <p:ph type="body" idx="2"/>
          </p:nvPr>
        </p:nvSpPr>
        <p:spPr>
          <a:xfrm>
            <a:off x="4648200" y="1773936"/>
            <a:ext cx="4038600" cy="46239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0"/>
              </a:spcBef>
              <a:spcAft>
                <a:spcPts val="0"/>
              </a:spcAft>
              <a:buClr>
                <a:schemeClr val="accent1"/>
              </a:buClr>
              <a:buSzPts val="2240"/>
              <a:buFont typeface="Noto Sans Symbols"/>
              <a:buChar char="◼"/>
              <a:defRPr sz="2800" b="0" i="0" u="none" strike="noStrike" cap="none">
                <a:solidFill>
                  <a:schemeClr val="dk1"/>
                </a:solidFill>
                <a:latin typeface="Corbel"/>
                <a:ea typeface="Corbel"/>
                <a:cs typeface="Corbel"/>
                <a:sym typeface="Corbel"/>
              </a:defRPr>
            </a:lvl1pPr>
            <a:lvl2pPr marL="914400" marR="0" lvl="1" indent="-365760" algn="l" rtl="0">
              <a:spcBef>
                <a:spcPts val="480"/>
              </a:spcBef>
              <a:spcAft>
                <a:spcPts val="0"/>
              </a:spcAft>
              <a:buClr>
                <a:schemeClr val="accent2"/>
              </a:buClr>
              <a:buSzPts val="2160"/>
              <a:buFont typeface="Noto Sans Symbols"/>
              <a:buChar char="▪"/>
              <a:defRPr sz="2400" b="0" i="0" u="none" strike="noStrike" cap="none">
                <a:solidFill>
                  <a:schemeClr val="dk1"/>
                </a:solidFill>
                <a:latin typeface="Corbel"/>
                <a:ea typeface="Corbel"/>
                <a:cs typeface="Corbel"/>
                <a:sym typeface="Corbel"/>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spcBef>
                <a:spcPts val="360"/>
              </a:spcBef>
              <a:spcAft>
                <a:spcPts val="0"/>
              </a:spcAft>
              <a:buClr>
                <a:schemeClr val="accent5"/>
              </a:buClr>
              <a:buSzPts val="1800"/>
              <a:buFont typeface="Noto Sans Symbols"/>
              <a:buChar char="•"/>
              <a:defRPr sz="1800" b="0" i="0" u="none" strike="noStrike" cap="none">
                <a:solidFill>
                  <a:schemeClr val="dk1"/>
                </a:solidFill>
                <a:latin typeface="Corbel"/>
                <a:ea typeface="Corbel"/>
                <a:cs typeface="Corbel"/>
                <a:sym typeface="Corbel"/>
              </a:defRPr>
            </a:lvl5pPr>
            <a:lvl6pPr marL="2743200" marR="0" lvl="5"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93" name="Google Shape;93;p19"/>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4" name="Google Shape;94;p19"/>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5" name="Google Shape;95;p19"/>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152400"/>
            <a:ext cx="8229600" cy="1251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8" name="Google Shape;98;p20"/>
          <p:cNvSpPr txBox="1">
            <a:spLocks noGrp="1"/>
          </p:cNvSpPr>
          <p:nvPr>
            <p:ph type="body" idx="1"/>
          </p:nvPr>
        </p:nvSpPr>
        <p:spPr>
          <a:xfrm>
            <a:off x="457200" y="1698987"/>
            <a:ext cx="4040100" cy="7155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Clr>
                <a:schemeClr val="accent1"/>
              </a:buClr>
              <a:buSzPts val="1840"/>
              <a:buFont typeface="Noto Sans Symbols"/>
              <a:buNone/>
              <a:defRPr sz="2300" b="1" i="0" u="none" strike="noStrike" cap="none">
                <a:solidFill>
                  <a:schemeClr val="dk1"/>
                </a:solidFill>
                <a:latin typeface="Corbel"/>
                <a:ea typeface="Corbel"/>
                <a:cs typeface="Corbel"/>
                <a:sym typeface="Corbel"/>
              </a:defRPr>
            </a:lvl1pPr>
            <a:lvl2pPr marL="914400" marR="0" lvl="1" indent="-228600" algn="l" rtl="0">
              <a:spcBef>
                <a:spcPts val="400"/>
              </a:spcBef>
              <a:spcAft>
                <a:spcPts val="0"/>
              </a:spcAft>
              <a:buClr>
                <a:schemeClr val="accent2"/>
              </a:buClr>
              <a:buSzPts val="1800"/>
              <a:buFont typeface="Noto Sans Symbols"/>
              <a:buNone/>
              <a:defRPr sz="2000" b="1" i="0" u="none" strike="noStrike" cap="none">
                <a:solidFill>
                  <a:schemeClr val="dk1"/>
                </a:solidFill>
                <a:latin typeface="Corbel"/>
                <a:ea typeface="Corbel"/>
                <a:cs typeface="Corbel"/>
                <a:sym typeface="Corbel"/>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320"/>
              </a:spcBef>
              <a:spcAft>
                <a:spcPts val="0"/>
              </a:spcAft>
              <a:buClr>
                <a:schemeClr val="accent5"/>
              </a:buClr>
              <a:buSzPts val="1600"/>
              <a:buFont typeface="Noto Sans Symbols"/>
              <a:buNone/>
              <a:defRPr sz="1600" b="1" i="0" u="none" strike="noStrike" cap="none">
                <a:solidFill>
                  <a:schemeClr val="dk1"/>
                </a:solidFill>
                <a:latin typeface="Corbel"/>
                <a:ea typeface="Corbel"/>
                <a:cs typeface="Corbel"/>
                <a:sym typeface="Corbel"/>
              </a:defRPr>
            </a:lvl5pPr>
            <a:lvl6pPr marL="2743200" marR="0" lvl="5" indent="-228600" algn="l" rtl="0">
              <a:spcBef>
                <a:spcPts val="320"/>
              </a:spcBef>
              <a:spcAft>
                <a:spcPts val="0"/>
              </a:spcAft>
              <a:buClr>
                <a:schemeClr val="accent6"/>
              </a:buClr>
              <a:buSzPts val="1600"/>
              <a:buFont typeface="Noto Sans Symbols"/>
              <a:buNone/>
              <a:defRPr sz="1600" b="1" i="0" u="none" strike="noStrike" cap="none">
                <a:solidFill>
                  <a:schemeClr val="dk1"/>
                </a:solidFill>
                <a:latin typeface="Corbel"/>
                <a:ea typeface="Corbel"/>
                <a:cs typeface="Corbel"/>
                <a:sym typeface="Corbe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Corbel"/>
                <a:ea typeface="Corbel"/>
                <a:cs typeface="Corbel"/>
                <a:sym typeface="Corbel"/>
              </a:defRPr>
            </a:lvl7pPr>
            <a:lvl8pPr marL="3657600" marR="0" lvl="7" indent="-228600" algn="l" rtl="0">
              <a:spcBef>
                <a:spcPts val="320"/>
              </a:spcBef>
              <a:spcAft>
                <a:spcPts val="0"/>
              </a:spcAft>
              <a:buClr>
                <a:schemeClr val="accent2"/>
              </a:buClr>
              <a:buSzPts val="1600"/>
              <a:buFont typeface="Noto Sans Symbols"/>
              <a:buNone/>
              <a:defRPr sz="1600" b="1" i="0" u="none" strike="noStrike" cap="none">
                <a:solidFill>
                  <a:schemeClr val="dk1"/>
                </a:solidFill>
                <a:latin typeface="Corbel"/>
                <a:ea typeface="Corbel"/>
                <a:cs typeface="Corbel"/>
                <a:sym typeface="Corbel"/>
              </a:defRPr>
            </a:lvl8pPr>
            <a:lvl9pPr marL="4114800" marR="0" lvl="8" indent="-228600" algn="l" rtl="0">
              <a:spcBef>
                <a:spcPts val="320"/>
              </a:spcBef>
              <a:spcAft>
                <a:spcPts val="0"/>
              </a:spcAft>
              <a:buClr>
                <a:schemeClr val="accent3"/>
              </a:buClr>
              <a:buSzPts val="1600"/>
              <a:buFont typeface="Noto Sans Symbols"/>
              <a:buNone/>
              <a:defRPr sz="1600" b="1" i="0" u="none" strike="noStrike" cap="none">
                <a:solidFill>
                  <a:schemeClr val="dk1"/>
                </a:solidFill>
                <a:latin typeface="Corbel"/>
                <a:ea typeface="Corbel"/>
                <a:cs typeface="Corbel"/>
                <a:sym typeface="Corbel"/>
              </a:defRPr>
            </a:lvl9pPr>
          </a:lstStyle>
          <a:p>
            <a:endParaRPr/>
          </a:p>
        </p:txBody>
      </p:sp>
      <p:sp>
        <p:nvSpPr>
          <p:cNvPr id="99" name="Google Shape;99;p20"/>
          <p:cNvSpPr txBox="1">
            <a:spLocks noGrp="1"/>
          </p:cNvSpPr>
          <p:nvPr>
            <p:ph type="body" idx="2"/>
          </p:nvPr>
        </p:nvSpPr>
        <p:spPr>
          <a:xfrm>
            <a:off x="457200" y="2449512"/>
            <a:ext cx="4040100" cy="3951300"/>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0"/>
              </a:spcBef>
              <a:spcAft>
                <a:spcPts val="0"/>
              </a:spcAft>
              <a:buClr>
                <a:schemeClr val="accent1"/>
              </a:buClr>
              <a:buSzPts val="1920"/>
              <a:buFont typeface="Noto Sans Symbols"/>
              <a:buChar char="◼"/>
              <a:defRPr sz="2400" b="0" i="0" u="none" strike="noStrike" cap="none">
                <a:solidFill>
                  <a:schemeClr val="dk1"/>
                </a:solidFill>
                <a:latin typeface="Corbel"/>
                <a:ea typeface="Corbel"/>
                <a:cs typeface="Corbel"/>
                <a:sym typeface="Corbel"/>
              </a:defRPr>
            </a:lvl1pPr>
            <a:lvl2pPr marL="914400" marR="0" lvl="1" indent="-342900" algn="l" rtl="0">
              <a:spcBef>
                <a:spcPts val="400"/>
              </a:spcBef>
              <a:spcAft>
                <a:spcPts val="0"/>
              </a:spcAft>
              <a:buClr>
                <a:schemeClr val="accent2"/>
              </a:buClr>
              <a:buSzPts val="1800"/>
              <a:buFont typeface="Noto Sans Symbols"/>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accent5"/>
              </a:buClr>
              <a:buSzPts val="1600"/>
              <a:buFont typeface="Noto Sans Symbols"/>
              <a:buChar char="•"/>
              <a:defRPr sz="1600" b="0" i="0" u="none" strike="noStrike" cap="none">
                <a:solidFill>
                  <a:schemeClr val="dk1"/>
                </a:solidFill>
                <a:latin typeface="Corbel"/>
                <a:ea typeface="Corbel"/>
                <a:cs typeface="Corbel"/>
                <a:sym typeface="Corbel"/>
              </a:defRPr>
            </a:lvl5pPr>
            <a:lvl6pPr marL="2743200" marR="0" lvl="5"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Corbel"/>
                <a:ea typeface="Corbel"/>
                <a:cs typeface="Corbel"/>
                <a:sym typeface="Corbe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Corbel"/>
                <a:ea typeface="Corbel"/>
                <a:cs typeface="Corbel"/>
                <a:sym typeface="Corbel"/>
              </a:defRPr>
            </a:lvl7pPr>
            <a:lvl8pPr marL="3657600" marR="0" lvl="7" indent="-330200" algn="l" rtl="0">
              <a:spcBef>
                <a:spcPts val="320"/>
              </a:spcBef>
              <a:spcAft>
                <a:spcPts val="0"/>
              </a:spcAft>
              <a:buClr>
                <a:schemeClr val="accent2"/>
              </a:buClr>
              <a:buSzPts val="1600"/>
              <a:buFont typeface="Noto Sans Symbols"/>
              <a:buChar char="⚫"/>
              <a:defRPr sz="1600" b="0" i="0" u="none" strike="noStrike" cap="none">
                <a:solidFill>
                  <a:schemeClr val="dk1"/>
                </a:solidFill>
                <a:latin typeface="Corbel"/>
                <a:ea typeface="Corbel"/>
                <a:cs typeface="Corbel"/>
                <a:sym typeface="Corbel"/>
              </a:defRPr>
            </a:lvl8pPr>
            <a:lvl9pPr marL="4114800" marR="0" lvl="8" indent="-330200" algn="l" rtl="0">
              <a:spcBef>
                <a:spcPts val="320"/>
              </a:spcBef>
              <a:spcAft>
                <a:spcPts val="0"/>
              </a:spcAft>
              <a:buClr>
                <a:schemeClr val="accent3"/>
              </a:buClr>
              <a:buSzPts val="1600"/>
              <a:buFont typeface="Noto Sans Symbols"/>
              <a:buChar char="⚫"/>
              <a:defRPr sz="1600" b="0" i="0" u="none" strike="noStrike" cap="none">
                <a:solidFill>
                  <a:schemeClr val="dk1"/>
                </a:solidFill>
                <a:latin typeface="Corbel"/>
                <a:ea typeface="Corbel"/>
                <a:cs typeface="Corbel"/>
                <a:sym typeface="Corbel"/>
              </a:defRPr>
            </a:lvl9pPr>
          </a:lstStyle>
          <a:p>
            <a:endParaRPr/>
          </a:p>
        </p:txBody>
      </p:sp>
      <p:sp>
        <p:nvSpPr>
          <p:cNvPr id="100" name="Google Shape;100;p20"/>
          <p:cNvSpPr txBox="1">
            <a:spLocks noGrp="1"/>
          </p:cNvSpPr>
          <p:nvPr>
            <p:ph type="body" idx="3"/>
          </p:nvPr>
        </p:nvSpPr>
        <p:spPr>
          <a:xfrm>
            <a:off x="4645025" y="1698987"/>
            <a:ext cx="4041900" cy="7155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Clr>
                <a:schemeClr val="accent1"/>
              </a:buClr>
              <a:buSzPts val="1840"/>
              <a:buFont typeface="Noto Sans Symbols"/>
              <a:buNone/>
              <a:defRPr sz="2300" b="1" i="0" u="none" strike="noStrike" cap="none">
                <a:solidFill>
                  <a:schemeClr val="dk1"/>
                </a:solidFill>
                <a:latin typeface="Corbel"/>
                <a:ea typeface="Corbel"/>
                <a:cs typeface="Corbel"/>
                <a:sym typeface="Corbel"/>
              </a:defRPr>
            </a:lvl1pPr>
            <a:lvl2pPr marL="914400" marR="0" lvl="1" indent="-228600" algn="l" rtl="0">
              <a:spcBef>
                <a:spcPts val="400"/>
              </a:spcBef>
              <a:spcAft>
                <a:spcPts val="0"/>
              </a:spcAft>
              <a:buClr>
                <a:schemeClr val="accent2"/>
              </a:buClr>
              <a:buSzPts val="1800"/>
              <a:buFont typeface="Noto Sans Symbols"/>
              <a:buNone/>
              <a:defRPr sz="2000" b="1" i="0" u="none" strike="noStrike" cap="none">
                <a:solidFill>
                  <a:schemeClr val="dk1"/>
                </a:solidFill>
                <a:latin typeface="Corbel"/>
                <a:ea typeface="Corbel"/>
                <a:cs typeface="Corbel"/>
                <a:sym typeface="Corbel"/>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320"/>
              </a:spcBef>
              <a:spcAft>
                <a:spcPts val="0"/>
              </a:spcAft>
              <a:buClr>
                <a:schemeClr val="accent5"/>
              </a:buClr>
              <a:buSzPts val="1600"/>
              <a:buFont typeface="Noto Sans Symbols"/>
              <a:buNone/>
              <a:defRPr sz="1600" b="1" i="0" u="none" strike="noStrike" cap="none">
                <a:solidFill>
                  <a:schemeClr val="dk1"/>
                </a:solidFill>
                <a:latin typeface="Corbel"/>
                <a:ea typeface="Corbel"/>
                <a:cs typeface="Corbel"/>
                <a:sym typeface="Corbel"/>
              </a:defRPr>
            </a:lvl5pPr>
            <a:lvl6pPr marL="2743200" marR="0" lvl="5" indent="-228600" algn="l" rtl="0">
              <a:spcBef>
                <a:spcPts val="320"/>
              </a:spcBef>
              <a:spcAft>
                <a:spcPts val="0"/>
              </a:spcAft>
              <a:buClr>
                <a:schemeClr val="accent6"/>
              </a:buClr>
              <a:buSzPts val="1600"/>
              <a:buFont typeface="Noto Sans Symbols"/>
              <a:buNone/>
              <a:defRPr sz="1600" b="1" i="0" u="none" strike="noStrike" cap="none">
                <a:solidFill>
                  <a:schemeClr val="dk1"/>
                </a:solidFill>
                <a:latin typeface="Corbel"/>
                <a:ea typeface="Corbel"/>
                <a:cs typeface="Corbel"/>
                <a:sym typeface="Corbe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Corbel"/>
                <a:ea typeface="Corbel"/>
                <a:cs typeface="Corbel"/>
                <a:sym typeface="Corbel"/>
              </a:defRPr>
            </a:lvl7pPr>
            <a:lvl8pPr marL="3657600" marR="0" lvl="7" indent="-228600" algn="l" rtl="0">
              <a:spcBef>
                <a:spcPts val="320"/>
              </a:spcBef>
              <a:spcAft>
                <a:spcPts val="0"/>
              </a:spcAft>
              <a:buClr>
                <a:schemeClr val="accent2"/>
              </a:buClr>
              <a:buSzPts val="1600"/>
              <a:buFont typeface="Noto Sans Symbols"/>
              <a:buNone/>
              <a:defRPr sz="1600" b="1" i="0" u="none" strike="noStrike" cap="none">
                <a:solidFill>
                  <a:schemeClr val="dk1"/>
                </a:solidFill>
                <a:latin typeface="Corbel"/>
                <a:ea typeface="Corbel"/>
                <a:cs typeface="Corbel"/>
                <a:sym typeface="Corbel"/>
              </a:defRPr>
            </a:lvl8pPr>
            <a:lvl9pPr marL="4114800" marR="0" lvl="8" indent="-228600" algn="l" rtl="0">
              <a:spcBef>
                <a:spcPts val="320"/>
              </a:spcBef>
              <a:spcAft>
                <a:spcPts val="0"/>
              </a:spcAft>
              <a:buClr>
                <a:schemeClr val="accent3"/>
              </a:buClr>
              <a:buSzPts val="1600"/>
              <a:buFont typeface="Noto Sans Symbols"/>
              <a:buNone/>
              <a:defRPr sz="1600" b="1" i="0" u="none" strike="noStrike" cap="none">
                <a:solidFill>
                  <a:schemeClr val="dk1"/>
                </a:solidFill>
                <a:latin typeface="Corbel"/>
                <a:ea typeface="Corbel"/>
                <a:cs typeface="Corbel"/>
                <a:sym typeface="Corbel"/>
              </a:defRPr>
            </a:lvl9pPr>
          </a:lstStyle>
          <a:p>
            <a:endParaRPr/>
          </a:p>
        </p:txBody>
      </p:sp>
      <p:sp>
        <p:nvSpPr>
          <p:cNvPr id="101" name="Google Shape;101;p20"/>
          <p:cNvSpPr txBox="1">
            <a:spLocks noGrp="1"/>
          </p:cNvSpPr>
          <p:nvPr>
            <p:ph type="body" idx="4"/>
          </p:nvPr>
        </p:nvSpPr>
        <p:spPr>
          <a:xfrm>
            <a:off x="4645025" y="2449512"/>
            <a:ext cx="4041900" cy="3951300"/>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0"/>
              </a:spcBef>
              <a:spcAft>
                <a:spcPts val="0"/>
              </a:spcAft>
              <a:buClr>
                <a:schemeClr val="accent1"/>
              </a:buClr>
              <a:buSzPts val="1920"/>
              <a:buFont typeface="Noto Sans Symbols"/>
              <a:buChar char="◼"/>
              <a:defRPr sz="2400" b="0" i="0" u="none" strike="noStrike" cap="none">
                <a:solidFill>
                  <a:schemeClr val="dk1"/>
                </a:solidFill>
                <a:latin typeface="Corbel"/>
                <a:ea typeface="Corbel"/>
                <a:cs typeface="Corbel"/>
                <a:sym typeface="Corbel"/>
              </a:defRPr>
            </a:lvl1pPr>
            <a:lvl2pPr marL="914400" marR="0" lvl="1" indent="-342900" algn="l" rtl="0">
              <a:spcBef>
                <a:spcPts val="400"/>
              </a:spcBef>
              <a:spcAft>
                <a:spcPts val="0"/>
              </a:spcAft>
              <a:buClr>
                <a:schemeClr val="accent2"/>
              </a:buClr>
              <a:buSzPts val="1800"/>
              <a:buFont typeface="Noto Sans Symbols"/>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accent5"/>
              </a:buClr>
              <a:buSzPts val="1600"/>
              <a:buFont typeface="Noto Sans Symbols"/>
              <a:buChar char="•"/>
              <a:defRPr sz="1600" b="0" i="0" u="none" strike="noStrike" cap="none">
                <a:solidFill>
                  <a:schemeClr val="dk1"/>
                </a:solidFill>
                <a:latin typeface="Corbel"/>
                <a:ea typeface="Corbel"/>
                <a:cs typeface="Corbel"/>
                <a:sym typeface="Corbel"/>
              </a:defRPr>
            </a:lvl5pPr>
            <a:lvl6pPr marL="2743200" marR="0" lvl="5"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Corbel"/>
                <a:ea typeface="Corbel"/>
                <a:cs typeface="Corbel"/>
                <a:sym typeface="Corbe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Corbel"/>
                <a:ea typeface="Corbel"/>
                <a:cs typeface="Corbel"/>
                <a:sym typeface="Corbel"/>
              </a:defRPr>
            </a:lvl7pPr>
            <a:lvl8pPr marL="3657600" marR="0" lvl="7" indent="-330200" algn="l" rtl="0">
              <a:spcBef>
                <a:spcPts val="320"/>
              </a:spcBef>
              <a:spcAft>
                <a:spcPts val="0"/>
              </a:spcAft>
              <a:buClr>
                <a:schemeClr val="accent2"/>
              </a:buClr>
              <a:buSzPts val="1600"/>
              <a:buFont typeface="Noto Sans Symbols"/>
              <a:buChar char="⚫"/>
              <a:defRPr sz="1600" b="0" i="0" u="none" strike="noStrike" cap="none">
                <a:solidFill>
                  <a:schemeClr val="dk1"/>
                </a:solidFill>
                <a:latin typeface="Corbel"/>
                <a:ea typeface="Corbel"/>
                <a:cs typeface="Corbel"/>
                <a:sym typeface="Corbel"/>
              </a:defRPr>
            </a:lvl8pPr>
            <a:lvl9pPr marL="4114800" marR="0" lvl="8" indent="-330200" algn="l" rtl="0">
              <a:spcBef>
                <a:spcPts val="320"/>
              </a:spcBef>
              <a:spcAft>
                <a:spcPts val="0"/>
              </a:spcAft>
              <a:buClr>
                <a:schemeClr val="accent3"/>
              </a:buClr>
              <a:buSzPts val="1600"/>
              <a:buFont typeface="Noto Sans Symbols"/>
              <a:buChar char="⚫"/>
              <a:defRPr sz="1600" b="0" i="0" u="none" strike="noStrike" cap="none">
                <a:solidFill>
                  <a:schemeClr val="dk1"/>
                </a:solidFill>
                <a:latin typeface="Corbel"/>
                <a:ea typeface="Corbel"/>
                <a:cs typeface="Corbel"/>
                <a:sym typeface="Corbel"/>
              </a:defRPr>
            </a:lvl9pPr>
          </a:lstStyle>
          <a:p>
            <a:endParaRPr/>
          </a:p>
        </p:txBody>
      </p:sp>
      <p:sp>
        <p:nvSpPr>
          <p:cNvPr id="102" name="Google Shape;102;p20"/>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3" name="Google Shape;103;p20"/>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4" name="Google Shape;104;p20"/>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67838" y="152400"/>
            <a:ext cx="2523600" cy="9783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A5BD89"/>
              </a:buClr>
              <a:buSzPts val="2000"/>
              <a:buFont typeface="Corbel"/>
              <a:buNone/>
              <a:defRPr sz="2000" b="0"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7" name="Google Shape;107;p21"/>
          <p:cNvSpPr txBox="1">
            <a:spLocks noGrp="1"/>
          </p:cNvSpPr>
          <p:nvPr>
            <p:ph type="body" idx="1"/>
          </p:nvPr>
        </p:nvSpPr>
        <p:spPr>
          <a:xfrm>
            <a:off x="3019377" y="1743133"/>
            <a:ext cx="5920500" cy="4558800"/>
          </a:xfrm>
          <a:prstGeom prst="rect">
            <a:avLst/>
          </a:prstGeom>
          <a:noFill/>
          <a:ln>
            <a:noFill/>
          </a:ln>
        </p:spPr>
        <p:txBody>
          <a:bodyPr spcFirstLastPara="1" wrap="square" lIns="91425" tIns="91425" rIns="91425" bIns="91425"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accent3"/>
              </a:buClr>
              <a:buSzPts val="2000"/>
              <a:buFont typeface="Noto Sans Symbols"/>
              <a:buChar char="⚫"/>
              <a:defRPr sz="2000" b="0" i="0" u="none" strike="noStrike" cap="none">
                <a:solidFill>
                  <a:schemeClr val="dk1"/>
                </a:solidFill>
                <a:latin typeface="Corbel"/>
                <a:ea typeface="Corbel"/>
                <a:cs typeface="Corbel"/>
                <a:sym typeface="Corbel"/>
              </a:defRPr>
            </a:lvl9pPr>
          </a:lstStyle>
          <a:p>
            <a:endParaRPr/>
          </a:p>
        </p:txBody>
      </p:sp>
      <p:sp>
        <p:nvSpPr>
          <p:cNvPr id="108" name="Google Shape;108;p21"/>
          <p:cNvSpPr txBox="1">
            <a:spLocks noGrp="1"/>
          </p:cNvSpPr>
          <p:nvPr>
            <p:ph type="body" idx="2"/>
          </p:nvPr>
        </p:nvSpPr>
        <p:spPr>
          <a:xfrm>
            <a:off x="167838" y="1730018"/>
            <a:ext cx="2469000" cy="4572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accent1"/>
              </a:buClr>
              <a:buSzPts val="1120"/>
              <a:buFont typeface="Noto Sans Symbols"/>
              <a:buNone/>
              <a:defRPr sz="1400" b="0" i="0" u="none" strike="noStrike" cap="none">
                <a:solidFill>
                  <a:schemeClr val="dk1"/>
                </a:solidFill>
                <a:latin typeface="Corbel"/>
                <a:ea typeface="Corbel"/>
                <a:cs typeface="Corbel"/>
                <a:sym typeface="Corbel"/>
              </a:defRPr>
            </a:lvl1pPr>
            <a:lvl2pPr marL="914400" marR="0" lvl="1" indent="-228600" algn="l" rtl="0">
              <a:spcBef>
                <a:spcPts val="240"/>
              </a:spcBef>
              <a:spcAft>
                <a:spcPts val="0"/>
              </a:spcAft>
              <a:buClr>
                <a:schemeClr val="accent2"/>
              </a:buClr>
              <a:buSzPts val="1080"/>
              <a:buFont typeface="Noto Sans Symbols"/>
              <a:buNone/>
              <a:defRPr sz="1200" b="0" i="0" u="none" strike="noStrike" cap="none">
                <a:solidFill>
                  <a:schemeClr val="dk1"/>
                </a:solidFill>
                <a:latin typeface="Corbel"/>
                <a:ea typeface="Corbel"/>
                <a:cs typeface="Corbel"/>
                <a:sym typeface="Corbel"/>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180"/>
              </a:spcBef>
              <a:spcAft>
                <a:spcPts val="0"/>
              </a:spcAft>
              <a:buClr>
                <a:schemeClr val="accent5"/>
              </a:buClr>
              <a:buSzPts val="900"/>
              <a:buFont typeface="Noto Sans Symbols"/>
              <a:buNone/>
              <a:defRPr sz="900" b="0" i="0" u="none" strike="noStrike" cap="none">
                <a:solidFill>
                  <a:schemeClr val="dk1"/>
                </a:solidFill>
                <a:latin typeface="Corbel"/>
                <a:ea typeface="Corbel"/>
                <a:cs typeface="Corbel"/>
                <a:sym typeface="Corbel"/>
              </a:defRPr>
            </a:lvl5pPr>
            <a:lvl6pPr marL="2743200" marR="0" lvl="5" indent="-228600" algn="l" rtl="0">
              <a:spcBef>
                <a:spcPts val="180"/>
              </a:spcBef>
              <a:spcAft>
                <a:spcPts val="0"/>
              </a:spcAft>
              <a:buClr>
                <a:schemeClr val="accent6"/>
              </a:buClr>
              <a:buSzPts val="900"/>
              <a:buFont typeface="Noto Sans Symbols"/>
              <a:buNone/>
              <a:defRPr sz="900" b="0" i="0" u="none" strike="noStrike" cap="none">
                <a:solidFill>
                  <a:schemeClr val="dk1"/>
                </a:solidFill>
                <a:latin typeface="Corbel"/>
                <a:ea typeface="Corbel"/>
                <a:cs typeface="Corbel"/>
                <a:sym typeface="Corbe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Corbel"/>
                <a:ea typeface="Corbel"/>
                <a:cs typeface="Corbel"/>
                <a:sym typeface="Corbel"/>
              </a:defRPr>
            </a:lvl7pPr>
            <a:lvl8pPr marL="3657600" marR="0" lvl="7" indent="-228600" algn="l" rtl="0">
              <a:spcBef>
                <a:spcPts val="180"/>
              </a:spcBef>
              <a:spcAft>
                <a:spcPts val="0"/>
              </a:spcAft>
              <a:buClr>
                <a:schemeClr val="accent2"/>
              </a:buClr>
              <a:buSzPts val="900"/>
              <a:buFont typeface="Noto Sans Symbols"/>
              <a:buNone/>
              <a:defRPr sz="900" b="0" i="0" u="none" strike="noStrike" cap="none">
                <a:solidFill>
                  <a:schemeClr val="dk1"/>
                </a:solidFill>
                <a:latin typeface="Corbel"/>
                <a:ea typeface="Corbel"/>
                <a:cs typeface="Corbel"/>
                <a:sym typeface="Corbel"/>
              </a:defRPr>
            </a:lvl8pPr>
            <a:lvl9pPr marL="4114800" marR="0" lvl="8" indent="-228600" algn="l" rtl="0">
              <a:spcBef>
                <a:spcPts val="180"/>
              </a:spcBef>
              <a:spcAft>
                <a:spcPts val="0"/>
              </a:spcAft>
              <a:buClr>
                <a:schemeClr val="accent3"/>
              </a:buClr>
              <a:buSzPts val="900"/>
              <a:buFont typeface="Noto Sans Symbols"/>
              <a:buNone/>
              <a:defRPr sz="900" b="0" i="0" u="none" strike="noStrike" cap="none">
                <a:solidFill>
                  <a:schemeClr val="dk1"/>
                </a:solidFill>
                <a:latin typeface="Corbel"/>
                <a:ea typeface="Corbel"/>
                <a:cs typeface="Corbel"/>
                <a:sym typeface="Corbel"/>
              </a:defRPr>
            </a:lvl9pPr>
          </a:lstStyle>
          <a:p>
            <a:endParaRPr/>
          </a:p>
        </p:txBody>
      </p:sp>
      <p:sp>
        <p:nvSpPr>
          <p:cNvPr id="109" name="Google Shape;109;p21"/>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0" name="Google Shape;110;p21"/>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1" name="Google Shape;111;p21"/>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1"/>
          <p:cNvSpPr/>
          <p:nvPr/>
        </p:nvSpPr>
        <p:spPr>
          <a:xfrm>
            <a:off x="2855737" y="0"/>
            <a:ext cx="45600" cy="1453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3" name="Google Shape;113;p21"/>
          <p:cNvSpPr/>
          <p:nvPr/>
        </p:nvSpPr>
        <p:spPr>
          <a:xfrm>
            <a:off x="2855737" y="0"/>
            <a:ext cx="45600" cy="1453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2"/>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164592" y="155448"/>
            <a:ext cx="2525100" cy="9783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A5BD89"/>
              </a:buClr>
              <a:buSzPts val="2000"/>
              <a:buFont typeface="Corbel"/>
              <a:buNone/>
              <a:defRPr sz="2000" b="0"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6" name="Google Shape;116;p22"/>
          <p:cNvSpPr>
            <a:spLocks noGrp="1"/>
          </p:cNvSpPr>
          <p:nvPr>
            <p:ph type="pic" idx="2"/>
          </p:nvPr>
        </p:nvSpPr>
        <p:spPr>
          <a:xfrm>
            <a:off x="2903805" y="1484808"/>
            <a:ext cx="6247500" cy="5373300"/>
          </a:xfrm>
          <a:prstGeom prst="rect">
            <a:avLst/>
          </a:prstGeom>
          <a:solidFill>
            <a:srgbClr val="DEDBB0"/>
          </a:solid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accent1"/>
              </a:buClr>
              <a:buSzPts val="2560"/>
              <a:buFont typeface="Noto Sans Symbols"/>
              <a:buNone/>
              <a:defRPr sz="3200" b="0" i="0" u="none" strike="noStrike" cap="none">
                <a:solidFill>
                  <a:schemeClr val="dk1"/>
                </a:solidFill>
                <a:latin typeface="Corbel"/>
                <a:ea typeface="Corbel"/>
                <a:cs typeface="Corbel"/>
                <a:sym typeface="Corbel"/>
              </a:defRPr>
            </a:lvl1pPr>
            <a:lvl2pPr marL="457200" marR="0" lvl="1" indent="0" algn="l" rtl="0">
              <a:spcBef>
                <a:spcPts val="560"/>
              </a:spcBef>
              <a:spcAft>
                <a:spcPts val="0"/>
              </a:spcAft>
              <a:buClr>
                <a:schemeClr val="accent2"/>
              </a:buClr>
              <a:buSzPts val="2520"/>
              <a:buFont typeface="Noto Sans Symbols"/>
              <a:buNone/>
              <a:defRPr sz="2800" b="0" i="0" u="none" strike="noStrike" cap="none">
                <a:solidFill>
                  <a:schemeClr val="dk1"/>
                </a:solidFill>
                <a:latin typeface="Corbel"/>
                <a:ea typeface="Corbel"/>
                <a:cs typeface="Corbel"/>
                <a:sym typeface="Corbel"/>
              </a:defRPr>
            </a:lvl2pPr>
            <a:lvl3pPr marL="914400" marR="0" lvl="2" indent="0" algn="l" rtl="0">
              <a:spcBef>
                <a:spcPts val="480"/>
              </a:spcBef>
              <a:spcAft>
                <a:spcPts val="0"/>
              </a:spcAft>
              <a:buClr>
                <a:schemeClr val="accent3"/>
              </a:buClr>
              <a:buSzPts val="2400"/>
              <a:buFont typeface="Arial"/>
              <a:buNone/>
              <a:defRPr sz="2400" b="0" i="0" u="none" strike="noStrike" cap="none">
                <a:solidFill>
                  <a:schemeClr val="dk1"/>
                </a:solidFill>
                <a:latin typeface="Corbel"/>
                <a:ea typeface="Corbel"/>
                <a:cs typeface="Corbel"/>
                <a:sym typeface="Corbel"/>
              </a:defRPr>
            </a:lvl3pPr>
            <a:lvl4pPr marL="1371600" marR="0" lvl="3" indent="0" algn="l" rtl="0">
              <a:spcBef>
                <a:spcPts val="400"/>
              </a:spcBef>
              <a:spcAft>
                <a:spcPts val="0"/>
              </a:spcAft>
              <a:buClr>
                <a:schemeClr val="accent4"/>
              </a:buClr>
              <a:buSzPts val="2000"/>
              <a:buFont typeface="Arial"/>
              <a:buNone/>
              <a:defRPr sz="2000" b="0" i="0" u="none" strike="noStrike" cap="none">
                <a:solidFill>
                  <a:schemeClr val="dk1"/>
                </a:solidFill>
                <a:latin typeface="Corbel"/>
                <a:ea typeface="Corbel"/>
                <a:cs typeface="Corbel"/>
                <a:sym typeface="Corbel"/>
              </a:defRPr>
            </a:lvl4pPr>
            <a:lvl5pPr marL="1828800" marR="0" lvl="4" indent="0" algn="l" rtl="0">
              <a:spcBef>
                <a:spcPts val="400"/>
              </a:spcBef>
              <a:spcAft>
                <a:spcPts val="0"/>
              </a:spcAft>
              <a:buClr>
                <a:schemeClr val="accent5"/>
              </a:buClr>
              <a:buSzPts val="2000"/>
              <a:buFont typeface="Noto Sans Symbols"/>
              <a:buNone/>
              <a:defRPr sz="2000" b="0" i="0" u="none" strike="noStrike" cap="none">
                <a:solidFill>
                  <a:schemeClr val="dk1"/>
                </a:solidFill>
                <a:latin typeface="Corbel"/>
                <a:ea typeface="Corbel"/>
                <a:cs typeface="Corbel"/>
                <a:sym typeface="Corbel"/>
              </a:defRPr>
            </a:lvl5pPr>
            <a:lvl6pPr marL="2286000" marR="0" lvl="5" indent="0" algn="l" rtl="0">
              <a:spcBef>
                <a:spcPts val="400"/>
              </a:spcBef>
              <a:spcAft>
                <a:spcPts val="0"/>
              </a:spcAft>
              <a:buClr>
                <a:schemeClr val="accent6"/>
              </a:buClr>
              <a:buSzPts val="2000"/>
              <a:buFont typeface="Noto Sans Symbols"/>
              <a:buNone/>
              <a:defRPr sz="2000" b="0" i="0" u="none" strike="noStrike" cap="none">
                <a:solidFill>
                  <a:schemeClr val="dk1"/>
                </a:solidFill>
                <a:latin typeface="Corbel"/>
                <a:ea typeface="Corbel"/>
                <a:cs typeface="Corbel"/>
                <a:sym typeface="Corbel"/>
              </a:defRPr>
            </a:lvl6pPr>
            <a:lvl7pPr marL="2743200" marR="0" lvl="6" indent="0" algn="l" rtl="0">
              <a:spcBef>
                <a:spcPts val="400"/>
              </a:spcBef>
              <a:spcAft>
                <a:spcPts val="0"/>
              </a:spcAft>
              <a:buClr>
                <a:schemeClr val="accent1"/>
              </a:buClr>
              <a:buSzPts val="2000"/>
              <a:buFont typeface="Noto Sans Symbols"/>
              <a:buNone/>
              <a:defRPr sz="2000" b="0" i="0" u="none" strike="noStrike" cap="none">
                <a:solidFill>
                  <a:schemeClr val="dk1"/>
                </a:solidFill>
                <a:latin typeface="Corbel"/>
                <a:ea typeface="Corbel"/>
                <a:cs typeface="Corbel"/>
                <a:sym typeface="Corbel"/>
              </a:defRPr>
            </a:lvl7pPr>
            <a:lvl8pPr marL="3200400" marR="0" lvl="7" indent="0" algn="l" rtl="0">
              <a:spcBef>
                <a:spcPts val="400"/>
              </a:spcBef>
              <a:spcAft>
                <a:spcPts val="0"/>
              </a:spcAft>
              <a:buClr>
                <a:schemeClr val="accent2"/>
              </a:buClr>
              <a:buSzPts val="2000"/>
              <a:buFont typeface="Noto Sans Symbols"/>
              <a:buNone/>
              <a:defRPr sz="2000" b="0" i="0" u="none" strike="noStrike" cap="none">
                <a:solidFill>
                  <a:schemeClr val="dk1"/>
                </a:solidFill>
                <a:latin typeface="Corbel"/>
                <a:ea typeface="Corbel"/>
                <a:cs typeface="Corbel"/>
                <a:sym typeface="Corbel"/>
              </a:defRPr>
            </a:lvl8pPr>
            <a:lvl9pPr marL="3657600" marR="0" lvl="8" indent="0" algn="l" rtl="0">
              <a:spcBef>
                <a:spcPts val="400"/>
              </a:spcBef>
              <a:spcAft>
                <a:spcPts val="0"/>
              </a:spcAft>
              <a:buClr>
                <a:schemeClr val="accent3"/>
              </a:buClr>
              <a:buSzPts val="2000"/>
              <a:buFont typeface="Noto Sans Symbols"/>
              <a:buNone/>
              <a:defRPr sz="2000" b="0" i="0" u="none" strike="noStrike" cap="none">
                <a:solidFill>
                  <a:schemeClr val="dk1"/>
                </a:solidFill>
                <a:latin typeface="Corbel"/>
                <a:ea typeface="Corbel"/>
                <a:cs typeface="Corbel"/>
                <a:sym typeface="Corbel"/>
              </a:defRPr>
            </a:lvl9pPr>
          </a:lstStyle>
          <a:p>
            <a:endParaRPr/>
          </a:p>
        </p:txBody>
      </p:sp>
      <p:sp>
        <p:nvSpPr>
          <p:cNvPr id="117" name="Google Shape;117;p22"/>
          <p:cNvSpPr txBox="1">
            <a:spLocks noGrp="1"/>
          </p:cNvSpPr>
          <p:nvPr>
            <p:ph type="body" idx="1"/>
          </p:nvPr>
        </p:nvSpPr>
        <p:spPr>
          <a:xfrm>
            <a:off x="164592" y="1728216"/>
            <a:ext cx="2469000" cy="4572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accent1"/>
              </a:buClr>
              <a:buSzPts val="1120"/>
              <a:buFont typeface="Noto Sans Symbols"/>
              <a:buNone/>
              <a:defRPr sz="1400" b="0" i="0" u="none" strike="noStrike" cap="none">
                <a:solidFill>
                  <a:schemeClr val="dk1"/>
                </a:solidFill>
                <a:latin typeface="Corbel"/>
                <a:ea typeface="Corbel"/>
                <a:cs typeface="Corbel"/>
                <a:sym typeface="Corbel"/>
              </a:defRPr>
            </a:lvl1pPr>
            <a:lvl2pPr marL="914400" marR="0" lvl="1" indent="-228600" algn="l" rtl="0">
              <a:spcBef>
                <a:spcPts val="240"/>
              </a:spcBef>
              <a:spcAft>
                <a:spcPts val="0"/>
              </a:spcAft>
              <a:buClr>
                <a:schemeClr val="accent2"/>
              </a:buClr>
              <a:buSzPts val="1080"/>
              <a:buFont typeface="Noto Sans Symbols"/>
              <a:buNone/>
              <a:defRPr sz="1200" b="0" i="0" u="none" strike="noStrike" cap="none">
                <a:solidFill>
                  <a:schemeClr val="dk1"/>
                </a:solidFill>
                <a:latin typeface="Corbel"/>
                <a:ea typeface="Corbel"/>
                <a:cs typeface="Corbel"/>
                <a:sym typeface="Corbel"/>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180"/>
              </a:spcBef>
              <a:spcAft>
                <a:spcPts val="0"/>
              </a:spcAft>
              <a:buClr>
                <a:schemeClr val="accent5"/>
              </a:buClr>
              <a:buSzPts val="900"/>
              <a:buFont typeface="Noto Sans Symbols"/>
              <a:buNone/>
              <a:defRPr sz="900" b="0" i="0" u="none" strike="noStrike" cap="none">
                <a:solidFill>
                  <a:schemeClr val="dk1"/>
                </a:solidFill>
                <a:latin typeface="Corbel"/>
                <a:ea typeface="Corbel"/>
                <a:cs typeface="Corbel"/>
                <a:sym typeface="Corbel"/>
              </a:defRPr>
            </a:lvl5pPr>
            <a:lvl6pPr marL="2743200" marR="0" lvl="5" indent="-228600" algn="l" rtl="0">
              <a:spcBef>
                <a:spcPts val="180"/>
              </a:spcBef>
              <a:spcAft>
                <a:spcPts val="0"/>
              </a:spcAft>
              <a:buClr>
                <a:schemeClr val="accent6"/>
              </a:buClr>
              <a:buSzPts val="900"/>
              <a:buFont typeface="Noto Sans Symbols"/>
              <a:buNone/>
              <a:defRPr sz="900" b="0" i="0" u="none" strike="noStrike" cap="none">
                <a:solidFill>
                  <a:schemeClr val="dk1"/>
                </a:solidFill>
                <a:latin typeface="Corbel"/>
                <a:ea typeface="Corbel"/>
                <a:cs typeface="Corbel"/>
                <a:sym typeface="Corbe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Corbel"/>
                <a:ea typeface="Corbel"/>
                <a:cs typeface="Corbel"/>
                <a:sym typeface="Corbel"/>
              </a:defRPr>
            </a:lvl7pPr>
            <a:lvl8pPr marL="3657600" marR="0" lvl="7" indent="-228600" algn="l" rtl="0">
              <a:spcBef>
                <a:spcPts val="180"/>
              </a:spcBef>
              <a:spcAft>
                <a:spcPts val="0"/>
              </a:spcAft>
              <a:buClr>
                <a:schemeClr val="accent2"/>
              </a:buClr>
              <a:buSzPts val="900"/>
              <a:buFont typeface="Noto Sans Symbols"/>
              <a:buNone/>
              <a:defRPr sz="900" b="0" i="0" u="none" strike="noStrike" cap="none">
                <a:solidFill>
                  <a:schemeClr val="dk1"/>
                </a:solidFill>
                <a:latin typeface="Corbel"/>
                <a:ea typeface="Corbel"/>
                <a:cs typeface="Corbel"/>
                <a:sym typeface="Corbel"/>
              </a:defRPr>
            </a:lvl8pPr>
            <a:lvl9pPr marL="4114800" marR="0" lvl="8" indent="-228600" algn="l" rtl="0">
              <a:spcBef>
                <a:spcPts val="180"/>
              </a:spcBef>
              <a:spcAft>
                <a:spcPts val="0"/>
              </a:spcAft>
              <a:buClr>
                <a:schemeClr val="accent3"/>
              </a:buClr>
              <a:buSzPts val="900"/>
              <a:buFont typeface="Noto Sans Symbols"/>
              <a:buNone/>
              <a:defRPr sz="900" b="0" i="0" u="none" strike="noStrike" cap="none">
                <a:solidFill>
                  <a:schemeClr val="dk1"/>
                </a:solidFill>
                <a:latin typeface="Corbel"/>
                <a:ea typeface="Corbel"/>
                <a:cs typeface="Corbel"/>
                <a:sym typeface="Corbel"/>
              </a:defRPr>
            </a:lvl9pPr>
          </a:lstStyle>
          <a:p>
            <a:endParaRPr/>
          </a:p>
        </p:txBody>
      </p:sp>
      <p:sp>
        <p:nvSpPr>
          <p:cNvPr id="118" name="Google Shape;118;p22"/>
          <p:cNvSpPr txBox="1">
            <a:spLocks noGrp="1"/>
          </p:cNvSpPr>
          <p:nvPr>
            <p:ph type="dt" idx="10"/>
          </p:nvPr>
        </p:nvSpPr>
        <p:spPr>
          <a:xfrm>
            <a:off x="164592" y="1170432"/>
            <a:ext cx="2523600" cy="2013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9" name="Google Shape;119;p22"/>
          <p:cNvSpPr/>
          <p:nvPr/>
        </p:nvSpPr>
        <p:spPr>
          <a:xfrm>
            <a:off x="2855737" y="0"/>
            <a:ext cx="45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20" name="Google Shape;120;p22"/>
          <p:cNvSpPr/>
          <p:nvPr/>
        </p:nvSpPr>
        <p:spPr>
          <a:xfrm>
            <a:off x="2855737" y="0"/>
            <a:ext cx="45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21" name="Google Shape;121;p22"/>
          <p:cNvSpPr txBox="1">
            <a:spLocks noGrp="1"/>
          </p:cNvSpPr>
          <p:nvPr>
            <p:ph type="ftr" idx="11"/>
          </p:nvPr>
        </p:nvSpPr>
        <p:spPr>
          <a:xfrm>
            <a:off x="3035808" y="1170432"/>
            <a:ext cx="5193900" cy="2013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BABABA"/>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2" name="Google Shape;122;p22"/>
          <p:cNvSpPr txBox="1">
            <a:spLocks noGrp="1"/>
          </p:cNvSpPr>
          <p:nvPr>
            <p:ph type="sldNum" idx="12"/>
          </p:nvPr>
        </p:nvSpPr>
        <p:spPr>
          <a:xfrm>
            <a:off x="8339328" y="1170432"/>
            <a:ext cx="733800" cy="2013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57200" y="152400"/>
            <a:ext cx="8229600" cy="1251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5" name="Google Shape;125;p23"/>
          <p:cNvSpPr txBox="1">
            <a:spLocks noGrp="1"/>
          </p:cNvSpPr>
          <p:nvPr>
            <p:ph type="body" idx="1"/>
          </p:nvPr>
        </p:nvSpPr>
        <p:spPr>
          <a:xfrm rot="5400000">
            <a:off x="2259150" y="-26759"/>
            <a:ext cx="4625700" cy="8229600"/>
          </a:xfrm>
          <a:prstGeom prst="rect">
            <a:avLst/>
          </a:prstGeom>
          <a:noFill/>
          <a:ln>
            <a:noFill/>
          </a:ln>
        </p:spPr>
        <p:txBody>
          <a:bodyPr spcFirstLastPara="1" wrap="square" lIns="91425" tIns="91425" rIns="91425" bIns="91425"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126" name="Google Shape;126;p23"/>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7" name="Google Shape;127;p23"/>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8" name="Google Shape;128;p23"/>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4"/>
          <p:cNvSpPr/>
          <p:nvPr/>
        </p:nvSpPr>
        <p:spPr>
          <a:xfrm>
            <a:off x="6598920" y="0"/>
            <a:ext cx="45600"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31" name="Google Shape;131;p24"/>
          <p:cNvSpPr/>
          <p:nvPr/>
        </p:nvSpPr>
        <p:spPr>
          <a:xfrm>
            <a:off x="6647687" y="0"/>
            <a:ext cx="25146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32" name="Google Shape;132;p24"/>
          <p:cNvSpPr txBox="1">
            <a:spLocks noGrp="1"/>
          </p:cNvSpPr>
          <p:nvPr>
            <p:ph type="title"/>
          </p:nvPr>
        </p:nvSpPr>
        <p:spPr>
          <a:xfrm rot="5400000">
            <a:off x="4808550" y="2247890"/>
            <a:ext cx="5851500" cy="1905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3" name="Google Shape;133;p24"/>
          <p:cNvSpPr txBox="1">
            <a:spLocks noGrp="1"/>
          </p:cNvSpPr>
          <p:nvPr>
            <p:ph type="body" idx="1"/>
          </p:nvPr>
        </p:nvSpPr>
        <p:spPr>
          <a:xfrm rot="5400000">
            <a:off x="541350" y="220650"/>
            <a:ext cx="5851500" cy="6019800"/>
          </a:xfrm>
          <a:prstGeom prst="rect">
            <a:avLst/>
          </a:prstGeom>
          <a:noFill/>
          <a:ln>
            <a:noFill/>
          </a:ln>
        </p:spPr>
        <p:txBody>
          <a:bodyPr spcFirstLastPara="1" wrap="square" lIns="91425" tIns="91425" rIns="91425" bIns="91425"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134" name="Google Shape;134;p24"/>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5" name="Google Shape;135;p24"/>
          <p:cNvSpPr txBox="1">
            <a:spLocks noGrp="1"/>
          </p:cNvSpPr>
          <p:nvPr>
            <p:ph type="ftr" idx="11"/>
          </p:nvPr>
        </p:nvSpPr>
        <p:spPr>
          <a:xfrm>
            <a:off x="2640597" y="6377459"/>
            <a:ext cx="3836400" cy="36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6" name="Google Shape;136;p24"/>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a:solidFill>
                  <a:srgbClr val="414141"/>
                </a:solidFill>
                <a:latin typeface="Corbel"/>
                <a:ea typeface="Corbel"/>
                <a:cs typeface="Corbel"/>
                <a:sym typeface="Corbel"/>
              </a:defRPr>
            </a:lvl1pPr>
            <a:lvl2pPr marL="0" marR="0" lvl="1" indent="0" algn="r" rtl="0">
              <a:spcBef>
                <a:spcPts val="0"/>
              </a:spcBef>
              <a:buNone/>
              <a:defRPr sz="1200">
                <a:solidFill>
                  <a:srgbClr val="414141"/>
                </a:solidFill>
                <a:latin typeface="Corbel"/>
                <a:ea typeface="Corbel"/>
                <a:cs typeface="Corbel"/>
                <a:sym typeface="Corbel"/>
              </a:defRPr>
            </a:lvl2pPr>
            <a:lvl3pPr marL="0" marR="0" lvl="2" indent="0" algn="r" rtl="0">
              <a:spcBef>
                <a:spcPts val="0"/>
              </a:spcBef>
              <a:buNone/>
              <a:defRPr sz="1200">
                <a:solidFill>
                  <a:srgbClr val="414141"/>
                </a:solidFill>
                <a:latin typeface="Corbel"/>
                <a:ea typeface="Corbel"/>
                <a:cs typeface="Corbel"/>
                <a:sym typeface="Corbel"/>
              </a:defRPr>
            </a:lvl3pPr>
            <a:lvl4pPr marL="0" marR="0" lvl="3" indent="0" algn="r" rtl="0">
              <a:spcBef>
                <a:spcPts val="0"/>
              </a:spcBef>
              <a:buNone/>
              <a:defRPr sz="1200">
                <a:solidFill>
                  <a:srgbClr val="414141"/>
                </a:solidFill>
                <a:latin typeface="Corbel"/>
                <a:ea typeface="Corbel"/>
                <a:cs typeface="Corbel"/>
                <a:sym typeface="Corbel"/>
              </a:defRPr>
            </a:lvl4pPr>
            <a:lvl5pPr marL="0" marR="0" lvl="4" indent="0" algn="r" rtl="0">
              <a:spcBef>
                <a:spcPts val="0"/>
              </a:spcBef>
              <a:buNone/>
              <a:defRPr sz="1200">
                <a:solidFill>
                  <a:srgbClr val="414141"/>
                </a:solidFill>
                <a:latin typeface="Corbel"/>
                <a:ea typeface="Corbel"/>
                <a:cs typeface="Corbel"/>
                <a:sym typeface="Corbel"/>
              </a:defRPr>
            </a:lvl5pPr>
            <a:lvl6pPr marL="0" marR="0" lvl="5" indent="0" algn="r" rtl="0">
              <a:spcBef>
                <a:spcPts val="0"/>
              </a:spcBef>
              <a:buNone/>
              <a:defRPr sz="1200">
                <a:solidFill>
                  <a:srgbClr val="414141"/>
                </a:solidFill>
                <a:latin typeface="Corbel"/>
                <a:ea typeface="Corbel"/>
                <a:cs typeface="Corbel"/>
                <a:sym typeface="Corbel"/>
              </a:defRPr>
            </a:lvl6pPr>
            <a:lvl7pPr marL="0" marR="0" lvl="6" indent="0" algn="r" rtl="0">
              <a:spcBef>
                <a:spcPts val="0"/>
              </a:spcBef>
              <a:buNone/>
              <a:defRPr sz="1200">
                <a:solidFill>
                  <a:srgbClr val="414141"/>
                </a:solidFill>
                <a:latin typeface="Corbel"/>
                <a:ea typeface="Corbel"/>
                <a:cs typeface="Corbel"/>
                <a:sym typeface="Corbel"/>
              </a:defRPr>
            </a:lvl7pPr>
            <a:lvl8pPr marL="0" marR="0" lvl="7" indent="0" algn="r" rtl="0">
              <a:spcBef>
                <a:spcPts val="0"/>
              </a:spcBef>
              <a:buNone/>
              <a:defRPr sz="1200">
                <a:solidFill>
                  <a:srgbClr val="414141"/>
                </a:solidFill>
                <a:latin typeface="Corbel"/>
                <a:ea typeface="Corbel"/>
                <a:cs typeface="Corbel"/>
                <a:sym typeface="Corbel"/>
              </a:defRPr>
            </a:lvl8pPr>
            <a:lvl9pPr marL="0" marR="0" lvl="8" indent="0" algn="r" rtl="0">
              <a:spcBef>
                <a:spcPts val="0"/>
              </a:spcBef>
              <a:buNone/>
              <a:defRPr sz="1200">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435895"/>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2" name="Google Shape;52;p13"/>
          <p:cNvSpPr/>
          <p:nvPr/>
        </p:nvSpPr>
        <p:spPr>
          <a:xfrm>
            <a:off x="0" y="0"/>
            <a:ext cx="9144000" cy="1433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3" name="Google Shape;53;p13"/>
          <p:cNvSpPr txBox="1">
            <a:spLocks noGrp="1"/>
          </p:cNvSpPr>
          <p:nvPr>
            <p:ph type="title"/>
          </p:nvPr>
        </p:nvSpPr>
        <p:spPr>
          <a:xfrm>
            <a:off x="457200" y="152400"/>
            <a:ext cx="8229600" cy="1251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A5BD89"/>
              </a:buClr>
              <a:buSzPts val="4500"/>
              <a:buFont typeface="Corbel"/>
              <a:buNone/>
              <a:defRPr sz="4500" b="1" i="0" u="none" strike="noStrike" cap="none">
                <a:solidFill>
                  <a:srgbClr val="A5BD89"/>
                </a:solidFill>
                <a:latin typeface="Corbel"/>
                <a:ea typeface="Corbel"/>
                <a:cs typeface="Corbel"/>
                <a:sym typeface="Corbe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4" name="Google Shape;54;p13"/>
          <p:cNvSpPr txBox="1">
            <a:spLocks noGrp="1"/>
          </p:cNvSpPr>
          <p:nvPr>
            <p:ph type="body" idx="1"/>
          </p:nvPr>
        </p:nvSpPr>
        <p:spPr>
          <a:xfrm>
            <a:off x="457200" y="1775191"/>
            <a:ext cx="8229600" cy="4625700"/>
          </a:xfrm>
          <a:prstGeom prst="rect">
            <a:avLst/>
          </a:prstGeom>
          <a:noFill/>
          <a:ln>
            <a:noFill/>
          </a:ln>
        </p:spPr>
        <p:txBody>
          <a:bodyPr spcFirstLastPara="1" wrap="square" lIns="91425" tIns="91425" rIns="91425" bIns="91425"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55" name="Google Shape;55;p13"/>
          <p:cNvSpPr txBox="1">
            <a:spLocks noGrp="1"/>
          </p:cNvSpPr>
          <p:nvPr>
            <p:ph type="dt" idx="10"/>
          </p:nvPr>
        </p:nvSpPr>
        <p:spPr>
          <a:xfrm>
            <a:off x="457200" y="6476999"/>
            <a:ext cx="21336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6" name="Google Shape;56;p13"/>
          <p:cNvSpPr txBox="1">
            <a:spLocks noGrp="1"/>
          </p:cNvSpPr>
          <p:nvPr>
            <p:ph type="ftr" idx="11"/>
          </p:nvPr>
        </p:nvSpPr>
        <p:spPr>
          <a:xfrm>
            <a:off x="2640596" y="6476999"/>
            <a:ext cx="5507700" cy="274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L="457200" marR="0" lvl="1"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7" name="Google Shape;57;p13"/>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cGqj1XCkYW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64ESlJqV1G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sHybyjPslw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tCRIpantv0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6xi8_7Fy6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11700" y="2542524"/>
            <a:ext cx="8520600" cy="118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rgbClr val="FFFFFF"/>
                </a:solidFill>
                <a:latin typeface="Alfa Slab One"/>
                <a:ea typeface="Alfa Slab One"/>
                <a:cs typeface="Alfa Slab One"/>
                <a:sym typeface="Alfa Slab One"/>
              </a:rPr>
              <a:t>Latin America</a:t>
            </a:r>
            <a:endParaRPr sz="7200">
              <a:solidFill>
                <a:srgbClr val="FFFFFF"/>
              </a:solidFill>
              <a:latin typeface="Alfa Slab One"/>
              <a:ea typeface="Alfa Slab One"/>
              <a:cs typeface="Alfa Slab One"/>
              <a:sym typeface="Alfa Slab One"/>
            </a:endParaRPr>
          </a:p>
        </p:txBody>
      </p:sp>
      <p:sp>
        <p:nvSpPr>
          <p:cNvPr id="142" name="Google Shape;142;p25"/>
          <p:cNvSpPr txBox="1">
            <a:spLocks noGrp="1"/>
          </p:cNvSpPr>
          <p:nvPr>
            <p:ph type="subTitle" idx="1"/>
          </p:nvPr>
        </p:nvSpPr>
        <p:spPr>
          <a:xfrm>
            <a:off x="204550" y="3574278"/>
            <a:ext cx="8520600"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FFFFFF"/>
                </a:solidFill>
                <a:latin typeface="Permanent Marker"/>
                <a:ea typeface="Permanent Marker"/>
                <a:cs typeface="Permanent Marker"/>
                <a:sym typeface="Permanent Marker"/>
              </a:rPr>
              <a:t>Governments </a:t>
            </a:r>
            <a:endParaRPr u="sng">
              <a:solidFill>
                <a:srgbClr val="FFFFFF"/>
              </a:solidFill>
              <a:latin typeface="Permanent Marker"/>
              <a:ea typeface="Permanent Marker"/>
              <a:cs typeface="Permanent Marker"/>
              <a:sym typeface="Permanent Marke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path path="circle">
            <a:fillToRect l="50000" t="50000" r="50000" b="50000"/>
          </a:path>
          <a:tileRect/>
        </a:gradFill>
        <a:effectLst/>
      </p:bgPr>
    </p:bg>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Cuba</a:t>
            </a:r>
            <a:endParaRPr/>
          </a:p>
        </p:txBody>
      </p:sp>
      <p:pic>
        <p:nvPicPr>
          <p:cNvPr id="220" name="Google Shape;220;p36" descr="In this episode NowThis World correspondent Judah Robinson looks back at the legacy of Fidel Castro and Raul Castro, asking the question: What’s next for communist Cuba?&#10;» Subscribe to NowThis World: http://go.nowth.is/World_Subscribe&#10;» Watch the Previous Episode: https://youtu.be/72-QbwDnUQI&#10;&#10;A new era is dawning on Cuba. On April 19, communist Cuba’s National Assembly came together to officially elect the communist nation’s next president, Miguel Diaz-Canel. It was the second leadership change in the communist island since 1959. And for the first time in nearly six decades, the new leader isn’t part of the Castro family.  &#10;&#10;Fidel &amp; Raul Castro's Legacy and What’s Next For Cuba | NowThis World&#10;&#10;Connect with NowThis&#10;» Subscribe to NowThis News: http://go.nowth.is/News_Subscribe&#10;» Like us on Facebook: http://go.nowth.is/News_Facebook&#10;» Tweet us on Twitter: http://go.nowth.is/News_Twitter&#10;» Follow us on Instagram: http://go.nowth.is/News_Instagram&#10;» Find us on Snapchat Discover: http://go.nowth.is/News_Snapchat&#10;&#10;Connect with Judah:&#10;» Follow @judah_robinson on Twitter: http://go.nowth.is/TweetJudah&#10;» Facebook: http://go.nowth.is/LikeJudah&#10;&#10;Connect with Versha:&#10;» Follow @versharma on Twitter: http://go.nowth.is/TweetVersha&#10;» Facebook: http://go.nowth.is/LikeVersha&#10;&#10;NowThis World is dedicated to bringing you topical explainers about the world around you. Each week we’ll be exploring current stories in international news, by examining the facts, providing historical context, and outlining the key players involved. We’ll also highlight powerful countries, ideologies, influential leaders, and ongoing global conflicts that are shaping the current landscape of the international community across the globe today.&#10;&#10;http://www.youtube.com/nowthisworld" title="Fidel &amp; Raul Castro's Legacy and What’s Next For Cuba | NowThis World">
            <a:hlinkClick r:id="rId3"/>
          </p:cNvPr>
          <p:cNvPicPr preferRelativeResize="0"/>
          <p:nvPr/>
        </p:nvPicPr>
        <p:blipFill>
          <a:blip r:embed="rId4">
            <a:alphaModFix/>
          </a:blip>
          <a:stretch>
            <a:fillRect/>
          </a:stretch>
        </p:blipFill>
        <p:spPr>
          <a:xfrm>
            <a:off x="30375" y="1458675"/>
            <a:ext cx="9113626" cy="53993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Venezuela </a:t>
            </a:r>
            <a:endParaRPr/>
          </a:p>
        </p:txBody>
      </p:sp>
      <p:pic>
        <p:nvPicPr>
          <p:cNvPr id="226" name="Google Shape;226;p37" descr="After years of wasteful policies, the Venezuelan economy has collapsed, and President Nicholas Maduro has gained a disproportionate amount of power. Is Venezuela headed towards dictatorship, or is it already there?&#10;» Subscribe to NowThis World: http://go.nowth.is/World_Subscribe&#10;&#10;Connect with NowThis&#10;» Subscribe to NowThis News: http://go.nowth.is/News_Subscribe&#10;» Like us on Facebook: http://go.nowth.is/News_Facebook&#10;» Tweet us on Twitter: http://go.nowth.is/News_Twitter&#10;» Follow us on Instagram: http://go.nowth.is/News_Instagram&#10;» Find us on Snapchat Discover: http://go.nowth.is/News_Snapchat&#10;&#10;Connect with Versha:&#10;» Follow @versharma on Twitter: http://go.nowth.is/TweetVersha&#10;» Facebook: http://go.nowth.is/LikeVersha&#10;&#10;Connect with Judah:&#10;» Follow @judah_robinson on Twitter: http://go.nowth.is/TweetJudah&#10;» Facebook: http://go.nowth.is/LikeJudah&#10;&#10;NowThis World is dedicated to bringing you topical explainers about the world around you. Each week we’ll be exploring current stories in international news, by examining the facts, providing historical context, and outlining the key players involved. We’ll also highlight powerful countries, ideologies, influential leaders, and ongoing global conflicts that are shaping the current landscape of the international community across the globe today.&#10;&#10;http://www.youtube.com/nowthisworld" title="Is Venezuela a Dictatorship? | NowThis World">
            <a:hlinkClick r:id="rId3"/>
          </p:cNvPr>
          <p:cNvPicPr preferRelativeResize="0"/>
          <p:nvPr/>
        </p:nvPicPr>
        <p:blipFill>
          <a:blip r:embed="rId4">
            <a:alphaModFix/>
          </a:blip>
          <a:stretch>
            <a:fillRect/>
          </a:stretch>
        </p:blipFill>
        <p:spPr>
          <a:xfrm>
            <a:off x="0" y="1408250"/>
            <a:ext cx="9144000" cy="54497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Nicaragua</a:t>
            </a:r>
            <a:endParaRPr/>
          </a:p>
        </p:txBody>
      </p:sp>
      <p:pic>
        <p:nvPicPr>
          <p:cNvPr id="232" name="Google Shape;232;p38" descr="Nicaragua is in the midst of its deadliest unrest since the country's civil war - which ended after decades of violence and instability in 1990.&#10;» Subscribe to NowThis World: http://go.nowth.is/World_Subscribe&#10;» Watch the Previous Episode: https://youtu.be/VDKNMgKZoRk&#10;&#10;Hundreds have died amid government crackdowns on protests calling for President Daniel Ortega to step down. &#10;&#10;Citizens, activists, and journalists alike are calling attention to the crisis, which they say has been vastly underreported by western media.&#10;&#10;One of those people is Dánae Vílchez, a Nicaraguan journalist who has been covering the Nicaragua protests since May. We spoke to her from the capital city of Managua, Nicaragua where much of the violence is taking place. She helped put in context just how bad things have gotten.&#10;&#10;Over the last two months, those calling for Ortega to resign have been met with resistance from pro-government paramilitary forces. &#10;&#10;Amnesty International recently reported that Ortega's government is colluding with paramilitary groups, and accusing the police of intentionally allowing perpetrators of violence to flee the scene. The order from the government, the report claims, is to &quot;shoot to kill.&quot; The government has denied any connection or responsibility to the killings.&#10;&#10;Regional human rights group, the Inter-American Commission on Human Rights, has been tracking the violence, and reports more than more than 300 people been killed and upwards of one thousand people injured. They have denounced the government's excessive use of force, illegal detentions, censorship of the press &quot;and other forms of intimidation,&quot; including the deaths of hundreds of demonstrators as well as several police officers. &#10;&#10;The Inter-American Commission on Human Rights was granted access to investigate the violence and even the UN has called for access. But Ortega has indicated he does not plan to step down.&#10;&#10;Still, people hope that Ortega could face international persecution, even if he can't be brought to justice in his home country.&#10;&#10;Connect with NowThis&#10;» Subscribe to NowThis News: http://go.nowth.is/News_Subscribe&#10;» Like us on Facebook: http://go.nowth.is/News_Facebook&#10;» Tweet us on Twitter: http://go.nowth.is/News_Twitter&#10;» Follow us on Instagram: http://go.nowth.is/News_Instagram&#10;» Find us on Snapchat Discover: http://go.nowth.is/News_Snapchat&#10;&#10;Connect with Judah:&#10;» Follow @judah_robinson on Twitter: http://go.nowth.is/TweetJudah&#10;» Facebook: http://go.nowth.is/LikeJudah&#10;&#10;Connect with Alex:&#10;» Follow @AlexLJanin on Twitter: http://go.nowth.is/TweetAlex&#10;» Facebook: http://go.nowth.is/LikeAlex&#10;&#10;Connect with Versha:&#10;» Follow @versharma on Twitter: http://go.nowth.is/TweetVersha&#10;» Facebook: http://go.nowth.is/LikeVersha&#10;&#10;NowThis World is dedicated to bringing you topical explainers about the world around you. Each week we’ll be exploring current stories in international news, by examining the facts, providing historical context, and outlining the key players involved. We’ll also highlight powerful countries, ideologies, influential leaders, and ongoing global conflicts that are shaping the current landscape of the international community across the globe today.&#10;&#10;http://www.youtube.com/nowthisworld" title="Nicaragua Protests Call on President Ortega to Resign | NowThis World">
            <a:hlinkClick r:id="rId3"/>
          </p:cNvPr>
          <p:cNvPicPr preferRelativeResize="0"/>
          <p:nvPr/>
        </p:nvPicPr>
        <p:blipFill>
          <a:blip r:embed="rId4">
            <a:alphaModFix/>
          </a:blip>
          <a:stretch>
            <a:fillRect/>
          </a:stretch>
        </p:blipFill>
        <p:spPr>
          <a:xfrm>
            <a:off x="0" y="1408250"/>
            <a:ext cx="9144000" cy="54497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Brazil</a:t>
            </a:r>
            <a:endParaRPr/>
          </a:p>
        </p:txBody>
      </p:sp>
      <p:pic>
        <p:nvPicPr>
          <p:cNvPr id="238" name="Google Shape;238;p39" descr="A former army captain is on the verge of becoming Brazil's next president. &#10;» Subscribe to NowThis World: http://go.nowth.is/World_Subscribe&#10;» Watch the Previous Episode: https://go.nowth.is/2OK0EE5&#10;&#10;Jair Bolsonaro, a far-right candidate and provocateur, who was once relegated to the sidelines of politics, has managed to become the driving force in Brazil after 14 years of left-wing rule. Jair Bolsonaro's election could mean a political earthquake for Latin America. How did this happen? And what does this mean for Brazil?&#10;&#10;Let's start with how Jair Bolsonaro managed to become the center of attention in Brazil after so many years with Brazil's Workers' Party at the helm.&#10;&#10;In 2015, Brazil was in turmoil. In addition to the first revelations of the 'Lava Jato' (Car Wash) corruption scandal Brazil also started to suffer a financial crisis with a stiff decrease on its GDP and a rise in crime and unemployment, which ultimately would keep the country among the most violent places to live in the world. Brazil's status as a strong player in the world economy came to an end. &#10;&#10;Bolsonaro's place in Brazilian politics was largely seen as that of the provocateur whose support wasn't expected to rise.  Few people expected Jair Bolsonaro to be the favorite for a presidential candidacy for the brazil election 2018.&#10;&#10;Some credit this rise in Bolsonaro's profile to the downfall of the previous leading candidate in these elections, former president Luiz Inacio Lula Da Silva. &#10;&#10;Da Silva, also known as 'Lula,' was Brazil's president for two terms, from 2003 to 2011. He was also the driving force and soul of the Workers' Party. &#10;&#10;Da Silva's administration's accomplishments included helping bring 20 million brazilians out of acute poverty and moving the country's economy to the 8th place in the world. But his administration was also marred by corruption scandals like Mensalao, which involved several top officials of his government and also himself. Then came the Lava Jato accusations, with 9 charges involving Da Silva. &#10;&#10;Back in 2011, he left office with big popularity numbers. But in July 2017 everything changed. Lula was sentenced to nearly 10 years in prison for receiving a bribe. After appealing, his sentence was raised to 12 years and in September 2018, he was officially barred from running for office . &#10;&#10;With only a few weeks to go before the election, Lula decided to step aside and throw his support behind Fernando Haddad, a former Sao Paulo Mayor who was going to be his running mate for the Workers' Party.&#10;&#10;But things didn't go as planned. Watch this episode to find out how Jair Bolsonaro became the favorite and how the right is on the rise in Brazil.&#10;&#10;#JairBolsonaro #Brazil #politics #SouthAmerica #internationalnews&#10;&#10;Connect with NowThis&#10;» Subscribe to NowThis News: http://go.nowth.is/News_Subscribe&#10;» Like us on Facebook: http://go.nowth.is/News_Facebook&#10;» Tweet us on Twitter: http://go.nowth.is/News_Twitter&#10;» Follow us on Instagram: http://go.nowth.is/News_Instagram&#10;» Find us on Snapchat Discover: http://go.nowth.is/News_Snapchat&#10;&#10;Connect with Judah:&#10;» Follow @judah_robinson on Twitter: http://go.nowth.is/TweetJudah&#10;» Facebook: http://go.nowth.is/LikeJudah&#10;&#10;Connect with Alex:&#10;» Follow @AlexLJanin on Twitter: http://go.nowth.is/TweetAlex&#10;» Facebook: http://go.nowth.is/LikeAlex&#10;&#10;Connect with Versha:&#10;» Follow @versharma on Twitter: http://go.nowth.is/TweetVersha&#10;» Facebook: http://go.nowth.is/LikeVersha&#10;&#10;NowThis World is dedicated to bringing you topical explainers about the world around you. Each week we’ll be exploring current stories in international news, by examining the facts, providing historical context, and outlining the key players involved. We’ll also highlight powerful countries, ideologies, influential leaders, and ongoing global conflicts that are shaping the current landscape of the international community across the globe today.&#10;&#10;http://www.youtube.com/nowthisworld" title="Jair Bolsonaro &amp; the Rise of the Brazilian Right | NowThis World">
            <a:hlinkClick r:id="rId3"/>
          </p:cNvPr>
          <p:cNvPicPr preferRelativeResize="0"/>
          <p:nvPr/>
        </p:nvPicPr>
        <p:blipFill>
          <a:blip r:embed="rId4">
            <a:alphaModFix/>
          </a:blip>
          <a:stretch>
            <a:fillRect/>
          </a:stretch>
        </p:blipFill>
        <p:spPr>
          <a:xfrm>
            <a:off x="0" y="1349200"/>
            <a:ext cx="9144000" cy="55088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path path="circle">
            <a:fillToRect l="50000" t="50000" r="50000" b="50000"/>
          </a:path>
          <a:tileRect/>
        </a:gradFill>
        <a:effectLst/>
      </p:bgPr>
    </p:bg>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Closure	</a:t>
            </a:r>
            <a:endParaRPr/>
          </a:p>
        </p:txBody>
      </p:sp>
      <p:sp>
        <p:nvSpPr>
          <p:cNvPr id="244" name="Google Shape;244;p40"/>
          <p:cNvSpPr txBox="1">
            <a:spLocks noGrp="1"/>
          </p:cNvSpPr>
          <p:nvPr>
            <p:ph type="body" idx="1"/>
          </p:nvPr>
        </p:nvSpPr>
        <p:spPr>
          <a:xfrm>
            <a:off x="457200" y="1775191"/>
            <a:ext cx="8229600" cy="46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What five words would you use to describe the historical trend of governments in Latin America?</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Explain and justify your choices using examples from today’s lesson.</a:t>
            </a:r>
            <a:endParaRPr>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War and Nation Building in Latin America</a:t>
            </a:r>
            <a:endParaRPr/>
          </a:p>
        </p:txBody>
      </p:sp>
      <p:pic>
        <p:nvPicPr>
          <p:cNvPr id="148" name="Google Shape;148;p26" descr="In which John Green teaches you about nation building and nationalism in Latin America. Sometimes, the nations of Latin America get compared to the nations of Europe, and are found wanting. This is kind of a silly comparison. The rise of democratic, economically powerful nations in Europe came about under a very different set of circumstances than the way nations arose in Latin America, so the regions are necessarily a lot different. But why? John will explore whether it was a lack of international war which impeded Latin America's growth, which sounds like a crazy thing to say, but you should hear him out.&#10;&#10;Citations:&#10;&#10;Citation 1: Centeno, Miguel Angel. Blood and Debt: War and the Nation-state in Latin America. Penn State U. Press. University Park, PA. 2002 p. 86&#10;Citation 2: Centeno p. 90&#10;Citation 3: Centeno p. 175&#10;Citation 4: Centeno p. 275" title="War and Nation Building in Latin America: Crash Course World History 225">
            <a:hlinkClick r:id="rId3"/>
          </p:cNvPr>
          <p:cNvPicPr preferRelativeResize="0"/>
          <p:nvPr/>
        </p:nvPicPr>
        <p:blipFill>
          <a:blip r:embed="rId4">
            <a:alphaModFix/>
          </a:blip>
          <a:stretch>
            <a:fillRect/>
          </a:stretch>
        </p:blipFill>
        <p:spPr>
          <a:xfrm>
            <a:off x="708175" y="1186205"/>
            <a:ext cx="7562425" cy="5671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241000" y="1994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Alfa Slab One"/>
                <a:ea typeface="Alfa Slab One"/>
                <a:cs typeface="Alfa Slab One"/>
                <a:sym typeface="Alfa Slab One"/>
              </a:rPr>
              <a:t>Governments in Latin America</a:t>
            </a:r>
            <a:r>
              <a:rPr lang="en" sz="3600">
                <a:latin typeface="Alfa Slab One"/>
                <a:ea typeface="Alfa Slab One"/>
                <a:cs typeface="Alfa Slab One"/>
                <a:sym typeface="Alfa Slab One"/>
              </a:rPr>
              <a:t> </a:t>
            </a:r>
            <a:endParaRPr sz="3600">
              <a:latin typeface="Alfa Slab One"/>
              <a:ea typeface="Alfa Slab One"/>
              <a:cs typeface="Alfa Slab One"/>
              <a:sym typeface="Alfa Slab One"/>
            </a:endParaRPr>
          </a:p>
        </p:txBody>
      </p:sp>
      <p:sp>
        <p:nvSpPr>
          <p:cNvPr id="154" name="Google Shape;154;p27"/>
          <p:cNvSpPr txBox="1">
            <a:spLocks noGrp="1"/>
          </p:cNvSpPr>
          <p:nvPr>
            <p:ph type="body" idx="1"/>
          </p:nvPr>
        </p:nvSpPr>
        <p:spPr>
          <a:xfrm>
            <a:off x="311700" y="962975"/>
            <a:ext cx="8566200" cy="572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1600"/>
              </a:spcAft>
              <a:buNone/>
            </a:pPr>
            <a:r>
              <a:rPr lang="en">
                <a:solidFill>
                  <a:srgbClr val="FFFFFF"/>
                </a:solidFill>
              </a:rPr>
              <a:t>I</a:t>
            </a:r>
            <a:r>
              <a:rPr lang="en" sz="2400">
                <a:solidFill>
                  <a:srgbClr val="FFFFFF"/>
                </a:solidFill>
              </a:rPr>
              <a:t>n Latin America, most countries have a history of:</a:t>
            </a:r>
            <a:endParaRPr sz="2400">
              <a:solidFill>
                <a:srgbClr val="FFFFFF"/>
              </a:solidFill>
            </a:endParaRPr>
          </a:p>
        </p:txBody>
      </p:sp>
      <p:pic>
        <p:nvPicPr>
          <p:cNvPr id="155" name="Google Shape;155;p27"/>
          <p:cNvPicPr preferRelativeResize="0"/>
          <p:nvPr/>
        </p:nvPicPr>
        <p:blipFill>
          <a:blip r:embed="rId4">
            <a:alphaModFix/>
          </a:blip>
          <a:stretch>
            <a:fillRect/>
          </a:stretch>
        </p:blipFill>
        <p:spPr>
          <a:xfrm>
            <a:off x="5817675" y="1604013"/>
            <a:ext cx="2507100" cy="1880325"/>
          </a:xfrm>
          <a:prstGeom prst="rect">
            <a:avLst/>
          </a:prstGeom>
          <a:noFill/>
          <a:ln>
            <a:noFill/>
          </a:ln>
        </p:spPr>
      </p:pic>
      <p:pic>
        <p:nvPicPr>
          <p:cNvPr id="156" name="Google Shape;156;p27"/>
          <p:cNvPicPr preferRelativeResize="0"/>
          <p:nvPr/>
        </p:nvPicPr>
        <p:blipFill>
          <a:blip r:embed="rId5">
            <a:alphaModFix/>
          </a:blip>
          <a:stretch>
            <a:fillRect/>
          </a:stretch>
        </p:blipFill>
        <p:spPr>
          <a:xfrm>
            <a:off x="433200" y="1654525"/>
            <a:ext cx="3008526" cy="1880325"/>
          </a:xfrm>
          <a:prstGeom prst="rect">
            <a:avLst/>
          </a:prstGeom>
          <a:noFill/>
          <a:ln>
            <a:noFill/>
          </a:ln>
        </p:spPr>
      </p:pic>
      <p:sp>
        <p:nvSpPr>
          <p:cNvPr id="157" name="Google Shape;157;p27"/>
          <p:cNvSpPr txBox="1"/>
          <p:nvPr/>
        </p:nvSpPr>
        <p:spPr>
          <a:xfrm rot="-1842938">
            <a:off x="474163" y="2264594"/>
            <a:ext cx="3136396" cy="6602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FFFF00"/>
                </a:solidFill>
                <a:latin typeface="Impact"/>
                <a:ea typeface="Impact"/>
                <a:cs typeface="Impact"/>
                <a:sym typeface="Impact"/>
              </a:rPr>
              <a:t>1. POLITICAL </a:t>
            </a:r>
            <a:r>
              <a:rPr lang="en" sz="2400" dirty="0">
                <a:solidFill>
                  <a:srgbClr val="FFFF00"/>
                </a:solidFill>
                <a:latin typeface="Impact"/>
                <a:ea typeface="Impact"/>
                <a:cs typeface="Impact"/>
                <a:sym typeface="Impact"/>
              </a:rPr>
              <a:t>INSTABILITY</a:t>
            </a:r>
            <a:endParaRPr sz="2400" dirty="0">
              <a:solidFill>
                <a:srgbClr val="FFFF00"/>
              </a:solidFill>
              <a:latin typeface="Impact"/>
              <a:ea typeface="Impact"/>
              <a:cs typeface="Impact"/>
              <a:sym typeface="Impact"/>
            </a:endParaRPr>
          </a:p>
        </p:txBody>
      </p:sp>
      <p:pic>
        <p:nvPicPr>
          <p:cNvPr id="158" name="Google Shape;158;p27"/>
          <p:cNvPicPr preferRelativeResize="0"/>
          <p:nvPr/>
        </p:nvPicPr>
        <p:blipFill>
          <a:blip r:embed="rId6">
            <a:alphaModFix/>
          </a:blip>
          <a:stretch>
            <a:fillRect/>
          </a:stretch>
        </p:blipFill>
        <p:spPr>
          <a:xfrm>
            <a:off x="3484550" y="4081850"/>
            <a:ext cx="2060425" cy="2505725"/>
          </a:xfrm>
          <a:prstGeom prst="rect">
            <a:avLst/>
          </a:prstGeom>
          <a:noFill/>
          <a:ln>
            <a:noFill/>
          </a:ln>
        </p:spPr>
      </p:pic>
      <p:sp>
        <p:nvSpPr>
          <p:cNvPr id="159" name="Google Shape;159;p27"/>
          <p:cNvSpPr txBox="1"/>
          <p:nvPr/>
        </p:nvSpPr>
        <p:spPr>
          <a:xfrm rot="-1842938">
            <a:off x="5489713" y="2214082"/>
            <a:ext cx="3136396" cy="6602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CC0000"/>
                </a:solidFill>
                <a:latin typeface="Impact"/>
                <a:ea typeface="Impact"/>
                <a:cs typeface="Impact"/>
                <a:sym typeface="Impact"/>
              </a:rPr>
              <a:t>2. CORRUPTION</a:t>
            </a:r>
            <a:endParaRPr sz="3000" dirty="0">
              <a:solidFill>
                <a:srgbClr val="CC0000"/>
              </a:solidFill>
              <a:latin typeface="Impact"/>
              <a:ea typeface="Impact"/>
              <a:cs typeface="Impact"/>
              <a:sym typeface="Impact"/>
            </a:endParaRPr>
          </a:p>
        </p:txBody>
      </p:sp>
      <p:sp>
        <p:nvSpPr>
          <p:cNvPr id="160" name="Google Shape;160;p27"/>
          <p:cNvSpPr txBox="1"/>
          <p:nvPr/>
        </p:nvSpPr>
        <p:spPr>
          <a:xfrm rot="-1842938">
            <a:off x="2933113" y="5172669"/>
            <a:ext cx="3136396" cy="6602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EFEFEF"/>
                </a:solidFill>
                <a:latin typeface="Impact"/>
                <a:ea typeface="Impact"/>
                <a:cs typeface="Impact"/>
                <a:sym typeface="Impact"/>
              </a:rPr>
              <a:t>3. MILITARY </a:t>
            </a:r>
            <a:r>
              <a:rPr lang="en" sz="3000" dirty="0">
                <a:solidFill>
                  <a:srgbClr val="EFEFEF"/>
                </a:solidFill>
                <a:latin typeface="Impact"/>
                <a:ea typeface="Impact"/>
                <a:cs typeface="Impact"/>
                <a:sym typeface="Impact"/>
              </a:rPr>
              <a:t>RULE</a:t>
            </a:r>
            <a:endParaRPr sz="3000" dirty="0">
              <a:solidFill>
                <a:srgbClr val="EFEFEF"/>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10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path path="circle">
            <a:fillToRect l="50000" t="50000" r="50000" b="50000"/>
          </a:path>
          <a:tileRect/>
        </a:gradFill>
        <a:effectLst/>
      </p:bgPr>
    </p:bg>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457200" y="155448"/>
            <a:ext cx="8229600" cy="1252800"/>
          </a:xfrm>
          <a:prstGeom prst="rect">
            <a:avLst/>
          </a:prstGeom>
          <a:noFill/>
          <a:ln>
            <a:noFill/>
          </a:ln>
        </p:spPr>
        <p:txBody>
          <a:bodyPr spcFirstLastPara="1" wrap="square" lIns="91425" tIns="45700" rIns="45700" bIns="45700" anchor="ctr" anchorCtr="0">
            <a:noAutofit/>
          </a:bodyPr>
          <a:lstStyle/>
          <a:p>
            <a:pPr marL="0" marR="0" lvl="0" indent="0" algn="l" rtl="0">
              <a:spcBef>
                <a:spcPts val="0"/>
              </a:spcBef>
              <a:spcAft>
                <a:spcPts val="0"/>
              </a:spcAft>
              <a:buClr>
                <a:srgbClr val="A5BD89"/>
              </a:buClr>
              <a:buSzPts val="4500"/>
              <a:buFont typeface="Corbel"/>
              <a:buNone/>
            </a:pPr>
            <a:r>
              <a:rPr lang="en" sz="4500" b="1" i="0" u="none" strike="noStrike" cap="none">
                <a:solidFill>
                  <a:srgbClr val="A5BD89"/>
                </a:solidFill>
                <a:latin typeface="Corbel"/>
                <a:ea typeface="Corbel"/>
                <a:cs typeface="Corbel"/>
                <a:sym typeface="Corbel"/>
              </a:rPr>
              <a:t>Totalitarian Systems</a:t>
            </a:r>
            <a:endParaRPr sz="4500" b="1" i="0" u="none" strike="noStrike" cap="none">
              <a:solidFill>
                <a:srgbClr val="A5BD89"/>
              </a:solidFill>
              <a:latin typeface="Corbel"/>
              <a:ea typeface="Corbel"/>
              <a:cs typeface="Corbel"/>
              <a:sym typeface="Corbel"/>
            </a:endParaRPr>
          </a:p>
        </p:txBody>
      </p:sp>
      <p:sp>
        <p:nvSpPr>
          <p:cNvPr id="166" name="Google Shape;166;p28"/>
          <p:cNvSpPr txBox="1">
            <a:spLocks noGrp="1"/>
          </p:cNvSpPr>
          <p:nvPr>
            <p:ph type="body" idx="1"/>
          </p:nvPr>
        </p:nvSpPr>
        <p:spPr>
          <a:xfrm>
            <a:off x="498375" y="1617316"/>
            <a:ext cx="8229600" cy="4625700"/>
          </a:xfrm>
          <a:prstGeom prst="rect">
            <a:avLst/>
          </a:prstGeom>
          <a:noFill/>
          <a:ln>
            <a:noFill/>
          </a:ln>
        </p:spPr>
        <p:txBody>
          <a:bodyPr spcFirstLastPara="1" wrap="square" lIns="54850" tIns="91425" rIns="91425" bIns="45700" anchor="t" anchorCtr="0">
            <a:noAutofit/>
          </a:bodyPr>
          <a:lstStyle/>
          <a:p>
            <a:pPr marL="438912" marR="0" lvl="0" indent="-401320" algn="l" rtl="0">
              <a:lnSpc>
                <a:spcPct val="115000"/>
              </a:lnSpc>
              <a:spcBef>
                <a:spcPts val="0"/>
              </a:spcBef>
              <a:spcAft>
                <a:spcPts val="0"/>
              </a:spcAft>
              <a:buClr>
                <a:srgbClr val="FFFFFF"/>
              </a:buClr>
              <a:buSzPts val="3000"/>
              <a:buFont typeface="Noto Sans Symbols"/>
              <a:buChar char="●"/>
            </a:pPr>
            <a:r>
              <a:rPr lang="en" sz="3000" b="0" i="0" u="none" strike="noStrike" cap="none" dirty="0">
                <a:solidFill>
                  <a:srgbClr val="FFFFFF"/>
                </a:solidFill>
                <a:latin typeface="Corbel"/>
                <a:ea typeface="Corbel"/>
                <a:cs typeface="Corbel"/>
                <a:sym typeface="Corbel"/>
              </a:rPr>
              <a:t>At the conclusion of </a:t>
            </a:r>
            <a:r>
              <a:rPr lang="en" sz="3000" b="0" i="0" strike="noStrike" cap="none" dirty="0">
                <a:solidFill>
                  <a:srgbClr val="FFFFFF"/>
                </a:solidFill>
                <a:latin typeface="Corbel"/>
                <a:ea typeface="Corbel"/>
                <a:cs typeface="Corbel"/>
                <a:sym typeface="Corbel"/>
              </a:rPr>
              <a:t>Spanish rule during the 1800’s </a:t>
            </a:r>
            <a:r>
              <a:rPr lang="en" sz="3000" dirty="0">
                <a:solidFill>
                  <a:srgbClr val="FFFFFF"/>
                </a:solidFill>
              </a:rPr>
              <a:t>Latin </a:t>
            </a:r>
            <a:r>
              <a:rPr lang="en" sz="3000" b="0" i="0" strike="noStrike" cap="none" dirty="0">
                <a:solidFill>
                  <a:srgbClr val="FFFFFF"/>
                </a:solidFill>
                <a:latin typeface="Corbel"/>
                <a:ea typeface="Corbel"/>
                <a:cs typeface="Corbel"/>
                <a:sym typeface="Corbel"/>
              </a:rPr>
              <a:t>America was ruled by</a:t>
            </a:r>
            <a:r>
              <a:rPr lang="en" sz="3000" b="0" i="0" u="sng" strike="noStrike" cap="none" dirty="0">
                <a:solidFill>
                  <a:srgbClr val="00FF00"/>
                </a:solidFill>
                <a:latin typeface="Corbel"/>
                <a:ea typeface="Corbel"/>
                <a:cs typeface="Corbel"/>
                <a:sym typeface="Corbel"/>
              </a:rPr>
              <a:t> small groups of Spanish Colonists (Oligarchies/Caudillo)</a:t>
            </a:r>
            <a:endParaRPr sz="3000" u="sng" dirty="0">
              <a:solidFill>
                <a:srgbClr val="00FF00"/>
              </a:solidFill>
            </a:endParaRPr>
          </a:p>
          <a:p>
            <a:pPr marL="731520" marR="0" lvl="1" indent="-352806" algn="l" rtl="0">
              <a:lnSpc>
                <a:spcPct val="115000"/>
              </a:lnSpc>
              <a:spcBef>
                <a:spcPts val="392"/>
              </a:spcBef>
              <a:spcAft>
                <a:spcPts val="0"/>
              </a:spcAft>
              <a:buClr>
                <a:srgbClr val="FFFFFF"/>
              </a:buClr>
              <a:buSzPts val="3000"/>
              <a:buFont typeface="Noto Sans Symbols"/>
              <a:buChar char="○"/>
            </a:pPr>
            <a:r>
              <a:rPr lang="en" sz="3000" b="0" i="0" u="none" strike="noStrike" cap="none" dirty="0">
                <a:solidFill>
                  <a:srgbClr val="FFFFFF"/>
                </a:solidFill>
                <a:latin typeface="Corbel"/>
                <a:ea typeface="Corbel"/>
                <a:cs typeface="Corbel"/>
                <a:sym typeface="Corbel"/>
              </a:rPr>
              <a:t>This system of government </a:t>
            </a:r>
            <a:r>
              <a:rPr lang="en" sz="3000" b="0" i="0" u="sng" strike="noStrike" cap="none" dirty="0">
                <a:solidFill>
                  <a:srgbClr val="00FF00"/>
                </a:solidFill>
                <a:latin typeface="Corbel"/>
                <a:ea typeface="Corbel"/>
                <a:cs typeface="Corbel"/>
                <a:sym typeface="Corbel"/>
              </a:rPr>
              <a:t>limits freedoms, censors speech, and harshly punishes dissenters of the government.</a:t>
            </a:r>
            <a:r>
              <a:rPr lang="en" sz="3000" b="0" i="0" u="none" strike="noStrike" cap="none" dirty="0">
                <a:solidFill>
                  <a:srgbClr val="00FF00"/>
                </a:solidFill>
                <a:latin typeface="Corbel"/>
                <a:ea typeface="Corbel"/>
                <a:cs typeface="Corbel"/>
                <a:sym typeface="Corbel"/>
              </a:rPr>
              <a:t> </a:t>
            </a:r>
            <a:endParaRPr sz="3000" b="0" i="0" u="none" strike="noStrike" cap="none" dirty="0">
              <a:solidFill>
                <a:srgbClr val="00FF00"/>
              </a:solidFill>
              <a:latin typeface="Corbel"/>
              <a:ea typeface="Corbel"/>
              <a:cs typeface="Corbel"/>
              <a:sym typeface="Corbel"/>
            </a:endParaRPr>
          </a:p>
          <a:p>
            <a:pPr marL="438912" lvl="0" indent="-352552" algn="l" rtl="0">
              <a:lnSpc>
                <a:spcPct val="115000"/>
              </a:lnSpc>
              <a:spcBef>
                <a:spcPts val="0"/>
              </a:spcBef>
              <a:spcAft>
                <a:spcPts val="0"/>
              </a:spcAft>
              <a:buClr>
                <a:srgbClr val="FFFFFF"/>
              </a:buClr>
              <a:buSzPts val="3000"/>
              <a:buFont typeface="Noto Sans Symbols"/>
              <a:buChar char="●"/>
            </a:pPr>
            <a:r>
              <a:rPr lang="en" dirty="0">
                <a:solidFill>
                  <a:srgbClr val="FFFFFF"/>
                </a:solidFill>
              </a:rPr>
              <a:t>This is the beginning of </a:t>
            </a:r>
            <a:r>
              <a:rPr lang="en" dirty="0" smtClean="0">
                <a:solidFill>
                  <a:srgbClr val="FFFFFF"/>
                </a:solidFill>
              </a:rPr>
              <a:t>Totalitarian</a:t>
            </a:r>
            <a:r>
              <a:rPr lang="en" dirty="0" smtClean="0">
                <a:solidFill>
                  <a:srgbClr val="FFFFFF"/>
                </a:solidFill>
              </a:rPr>
              <a:t> </a:t>
            </a:r>
            <a:r>
              <a:rPr lang="en" dirty="0">
                <a:solidFill>
                  <a:srgbClr val="FFFFFF"/>
                </a:solidFill>
              </a:rPr>
              <a:t>Systems in South America</a:t>
            </a:r>
            <a:endParaRPr sz="1960" b="0" i="0" u="none" strike="noStrike" cap="none" dirty="0">
              <a:solidFill>
                <a:schemeClr val="dk1"/>
              </a:solidFill>
              <a:latin typeface="Corbel"/>
              <a:ea typeface="Corbel"/>
              <a:cs typeface="Corbel"/>
              <a:sym typeface="Corbel"/>
            </a:endParaRPr>
          </a:p>
        </p:txBody>
      </p:sp>
      <p:pic>
        <p:nvPicPr>
          <p:cNvPr id="167" name="Google Shape;167;p28"/>
          <p:cNvPicPr preferRelativeResize="0"/>
          <p:nvPr/>
        </p:nvPicPr>
        <p:blipFill>
          <a:blip r:embed="rId3">
            <a:alphaModFix/>
          </a:blip>
          <a:stretch>
            <a:fillRect/>
          </a:stretch>
        </p:blipFill>
        <p:spPr>
          <a:xfrm>
            <a:off x="6864950" y="0"/>
            <a:ext cx="2279050" cy="14365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457200" y="155448"/>
            <a:ext cx="8229600" cy="1252800"/>
          </a:xfrm>
          <a:prstGeom prst="rect">
            <a:avLst/>
          </a:prstGeom>
          <a:noFill/>
          <a:ln>
            <a:noFill/>
          </a:ln>
        </p:spPr>
        <p:txBody>
          <a:bodyPr spcFirstLastPara="1" wrap="square" lIns="91425" tIns="45700" rIns="45700" bIns="45700" anchor="ctr" anchorCtr="0">
            <a:noAutofit/>
          </a:bodyPr>
          <a:lstStyle/>
          <a:p>
            <a:pPr marL="0" marR="0" lvl="0" indent="0" algn="l" rtl="0">
              <a:spcBef>
                <a:spcPts val="0"/>
              </a:spcBef>
              <a:spcAft>
                <a:spcPts val="0"/>
              </a:spcAft>
              <a:buClr>
                <a:srgbClr val="A5BD89"/>
              </a:buClr>
              <a:buSzPts val="4050"/>
              <a:buFont typeface="Corbel"/>
              <a:buNone/>
            </a:pPr>
            <a:r>
              <a:rPr lang="en" sz="4050"/>
              <a:t>Examples of Totalitarian Regimes</a:t>
            </a:r>
            <a:endParaRPr sz="4050" b="1" i="0" u="none" strike="noStrike" cap="none">
              <a:solidFill>
                <a:srgbClr val="A5BD89"/>
              </a:solidFill>
              <a:latin typeface="Corbel"/>
              <a:ea typeface="Corbel"/>
              <a:cs typeface="Corbel"/>
              <a:sym typeface="Corbel"/>
            </a:endParaRPr>
          </a:p>
        </p:txBody>
      </p:sp>
      <p:sp>
        <p:nvSpPr>
          <p:cNvPr id="173" name="Google Shape;173;p29"/>
          <p:cNvSpPr txBox="1">
            <a:spLocks noGrp="1"/>
          </p:cNvSpPr>
          <p:nvPr>
            <p:ph type="body" idx="1"/>
          </p:nvPr>
        </p:nvSpPr>
        <p:spPr>
          <a:xfrm>
            <a:off x="457200" y="1775191"/>
            <a:ext cx="8229600" cy="4625700"/>
          </a:xfrm>
          <a:prstGeom prst="rect">
            <a:avLst/>
          </a:prstGeom>
          <a:noFill/>
          <a:ln>
            <a:noFill/>
          </a:ln>
        </p:spPr>
        <p:txBody>
          <a:bodyPr spcFirstLastPara="1" wrap="square" lIns="54850" tIns="91425" rIns="91425" bIns="45700" anchor="t" anchorCtr="0">
            <a:noAutofit/>
          </a:bodyPr>
          <a:lstStyle/>
          <a:p>
            <a:pPr marL="438912" marR="0" lvl="0" indent="-324612" algn="l" rtl="0">
              <a:spcBef>
                <a:spcPts val="0"/>
              </a:spcBef>
              <a:spcAft>
                <a:spcPts val="0"/>
              </a:spcAft>
              <a:buClr>
                <a:schemeClr val="accent1"/>
              </a:buClr>
              <a:buSzPts val="2560"/>
              <a:buFont typeface="Noto Sans Symbols"/>
              <a:buChar char="◼"/>
            </a:pPr>
            <a:r>
              <a:rPr lang="en" dirty="0">
                <a:solidFill>
                  <a:srgbClr val="FF0000"/>
                </a:solidFill>
              </a:rPr>
              <a:t>Mexico</a:t>
            </a:r>
            <a:r>
              <a:rPr lang="en" dirty="0"/>
              <a:t> – Controlled by the Institutional Revolutionary Party for over 71 years through fraud and corruption.</a:t>
            </a:r>
            <a:endParaRPr dirty="0"/>
          </a:p>
          <a:p>
            <a:pPr marL="438912" marR="0" lvl="0" indent="-324612" algn="l" rtl="0">
              <a:spcBef>
                <a:spcPts val="0"/>
              </a:spcBef>
              <a:spcAft>
                <a:spcPts val="0"/>
              </a:spcAft>
              <a:buClr>
                <a:schemeClr val="accent1"/>
              </a:buClr>
              <a:buSzPts val="2560"/>
              <a:buFont typeface="Noto Sans Symbols"/>
              <a:buChar char="◼"/>
            </a:pPr>
            <a:r>
              <a:rPr lang="en" dirty="0">
                <a:solidFill>
                  <a:srgbClr val="FF0000"/>
                </a:solidFill>
              </a:rPr>
              <a:t>Argentina</a:t>
            </a:r>
            <a:r>
              <a:rPr lang="en" dirty="0"/>
              <a:t>: Juan Peron (Caudillo/Military Leader)</a:t>
            </a:r>
            <a:endParaRPr dirty="0"/>
          </a:p>
          <a:p>
            <a:pPr marL="438912" marR="0" lvl="0" indent="-324612" algn="l" rtl="0">
              <a:spcBef>
                <a:spcPts val="0"/>
              </a:spcBef>
              <a:spcAft>
                <a:spcPts val="0"/>
              </a:spcAft>
              <a:buClr>
                <a:schemeClr val="accent1"/>
              </a:buClr>
              <a:buSzPts val="2560"/>
              <a:buFont typeface="Noto Sans Symbols"/>
              <a:buChar char="◼"/>
            </a:pPr>
            <a:r>
              <a:rPr lang="en" dirty="0">
                <a:solidFill>
                  <a:srgbClr val="FF0000"/>
                </a:solidFill>
              </a:rPr>
              <a:t>Cuba</a:t>
            </a:r>
            <a:r>
              <a:rPr lang="en" dirty="0"/>
              <a:t>- Dictatorship (Castro Regime)</a:t>
            </a:r>
            <a:endParaRPr dirty="0"/>
          </a:p>
          <a:p>
            <a:pPr marL="438912" marR="0" lvl="0" indent="-324612" algn="l" rtl="0">
              <a:spcBef>
                <a:spcPts val="0"/>
              </a:spcBef>
              <a:spcAft>
                <a:spcPts val="0"/>
              </a:spcAft>
              <a:buClr>
                <a:schemeClr val="accent1"/>
              </a:buClr>
              <a:buSzPts val="2560"/>
              <a:buFont typeface="Noto Sans Symbols"/>
              <a:buChar char="◼"/>
            </a:pPr>
            <a:r>
              <a:rPr lang="en" dirty="0">
                <a:solidFill>
                  <a:srgbClr val="FF0000"/>
                </a:solidFill>
              </a:rPr>
              <a:t>Venezuela</a:t>
            </a:r>
            <a:r>
              <a:rPr lang="en" dirty="0"/>
              <a:t> – Federal Republic? (Hugo Chavez)</a:t>
            </a:r>
            <a:endParaRPr dirty="0"/>
          </a:p>
          <a:p>
            <a:pPr marL="438912" marR="0" lvl="0" indent="-324612" algn="l" rtl="0">
              <a:spcBef>
                <a:spcPts val="0"/>
              </a:spcBef>
              <a:spcAft>
                <a:spcPts val="0"/>
              </a:spcAft>
              <a:buClr>
                <a:schemeClr val="accent1"/>
              </a:buClr>
              <a:buSzPts val="2560"/>
              <a:buFont typeface="Noto Sans Symbols"/>
              <a:buChar char="◼"/>
            </a:pPr>
            <a:r>
              <a:rPr lang="en" dirty="0">
                <a:solidFill>
                  <a:srgbClr val="FF0000"/>
                </a:solidFill>
              </a:rPr>
              <a:t>Chile</a:t>
            </a:r>
            <a:r>
              <a:rPr lang="en" dirty="0"/>
              <a:t>- Under military rule of Pinochet (1973 coup d'état)</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457200" y="155448"/>
            <a:ext cx="8229600" cy="1252800"/>
          </a:xfrm>
          <a:prstGeom prst="rect">
            <a:avLst/>
          </a:prstGeom>
          <a:noFill/>
          <a:ln>
            <a:noFill/>
          </a:ln>
        </p:spPr>
        <p:txBody>
          <a:bodyPr spcFirstLastPara="1" wrap="square" lIns="91425" tIns="45700" rIns="45700" bIns="45700" anchor="ctr" anchorCtr="0">
            <a:noAutofit/>
          </a:bodyPr>
          <a:lstStyle/>
          <a:p>
            <a:pPr marL="0" marR="0" lvl="0" indent="0" algn="l" rtl="0">
              <a:spcBef>
                <a:spcPts val="0"/>
              </a:spcBef>
              <a:spcAft>
                <a:spcPts val="0"/>
              </a:spcAft>
              <a:buClr>
                <a:srgbClr val="A5BD89"/>
              </a:buClr>
              <a:buSzPts val="4050"/>
              <a:buFont typeface="Corbel"/>
              <a:buNone/>
            </a:pPr>
            <a:r>
              <a:rPr lang="en" sz="4050" b="1" i="0" u="none" strike="noStrike" cap="none">
                <a:solidFill>
                  <a:srgbClr val="A5BD89"/>
                </a:solidFill>
                <a:latin typeface="Corbel"/>
                <a:ea typeface="Corbel"/>
                <a:cs typeface="Corbel"/>
                <a:sym typeface="Corbel"/>
              </a:rPr>
              <a:t>20</a:t>
            </a:r>
            <a:r>
              <a:rPr lang="en" sz="4050" b="1" i="0" u="none" strike="noStrike" cap="none" baseline="30000">
                <a:solidFill>
                  <a:srgbClr val="A5BD89"/>
                </a:solidFill>
                <a:latin typeface="Corbel"/>
                <a:ea typeface="Corbel"/>
                <a:cs typeface="Corbel"/>
                <a:sym typeface="Corbel"/>
              </a:rPr>
              <a:t>th</a:t>
            </a:r>
            <a:r>
              <a:rPr lang="en" sz="4050" b="1" i="0" u="none" strike="noStrike" cap="none">
                <a:solidFill>
                  <a:srgbClr val="A5BD89"/>
                </a:solidFill>
                <a:latin typeface="Corbel"/>
                <a:ea typeface="Corbel"/>
                <a:cs typeface="Corbel"/>
                <a:sym typeface="Corbel"/>
              </a:rPr>
              <a:t> Century Rebellions (Reasons)</a:t>
            </a:r>
            <a:endParaRPr sz="4050" b="1" i="0" u="none" strike="noStrike" cap="none">
              <a:solidFill>
                <a:srgbClr val="A5BD89"/>
              </a:solidFill>
              <a:latin typeface="Corbel"/>
              <a:ea typeface="Corbel"/>
              <a:cs typeface="Corbel"/>
              <a:sym typeface="Corbel"/>
            </a:endParaRPr>
          </a:p>
        </p:txBody>
      </p:sp>
      <p:sp>
        <p:nvSpPr>
          <p:cNvPr id="179" name="Google Shape;179;p30"/>
          <p:cNvSpPr txBox="1">
            <a:spLocks noGrp="1"/>
          </p:cNvSpPr>
          <p:nvPr>
            <p:ph type="body" idx="1"/>
          </p:nvPr>
        </p:nvSpPr>
        <p:spPr>
          <a:xfrm>
            <a:off x="457200" y="1775191"/>
            <a:ext cx="8229600" cy="4625700"/>
          </a:xfrm>
          <a:prstGeom prst="rect">
            <a:avLst/>
          </a:prstGeom>
          <a:noFill/>
          <a:ln>
            <a:noFill/>
          </a:ln>
        </p:spPr>
        <p:txBody>
          <a:bodyPr spcFirstLastPara="1" wrap="square" lIns="54850" tIns="91425" rIns="91425" bIns="45700" anchor="t" anchorCtr="0">
            <a:noAutofit/>
          </a:bodyPr>
          <a:lstStyle/>
          <a:p>
            <a:pPr marL="438912" marR="0" lvl="0" indent="-324612" algn="l" rtl="0">
              <a:spcBef>
                <a:spcPts val="0"/>
              </a:spcBef>
              <a:spcAft>
                <a:spcPts val="0"/>
              </a:spcAft>
              <a:buClr>
                <a:schemeClr val="accent1"/>
              </a:buClr>
              <a:buSzPts val="2560"/>
              <a:buFont typeface="Noto Sans Symbols"/>
              <a:buChar char="◼"/>
            </a:pPr>
            <a:r>
              <a:rPr lang="en" sz="3200" b="0" i="0" u="none" strike="noStrike" cap="none" dirty="0">
                <a:solidFill>
                  <a:schemeClr val="dk1"/>
                </a:solidFill>
                <a:latin typeface="Corbel"/>
                <a:ea typeface="Corbel"/>
                <a:cs typeface="Corbel"/>
                <a:sym typeface="Corbel"/>
              </a:rPr>
              <a:t>Many rebellions in the 1970’s and 1980’s were a result of people/groups protesting what they see as unjust societies.  </a:t>
            </a:r>
            <a:endParaRPr dirty="0"/>
          </a:p>
          <a:p>
            <a:pPr marL="731520" marR="0" lvl="1" indent="-274319" algn="l" rtl="0">
              <a:spcBef>
                <a:spcPts val="560"/>
              </a:spcBef>
              <a:spcAft>
                <a:spcPts val="0"/>
              </a:spcAft>
              <a:buClr>
                <a:schemeClr val="accent2"/>
              </a:buClr>
              <a:buSzPts val="2520"/>
              <a:buFont typeface="Noto Sans Symbols"/>
              <a:buChar char="▪"/>
            </a:pPr>
            <a:r>
              <a:rPr lang="en" sz="2800" b="0" i="0" u="sng" strike="noStrike" cap="none" dirty="0">
                <a:solidFill>
                  <a:schemeClr val="dk1"/>
                </a:solidFill>
                <a:latin typeface="Corbel"/>
                <a:ea typeface="Corbel"/>
                <a:cs typeface="Corbel"/>
                <a:sym typeface="Corbel"/>
              </a:rPr>
              <a:t>Income gap </a:t>
            </a:r>
            <a:endParaRPr dirty="0"/>
          </a:p>
          <a:p>
            <a:pPr marL="731520" marR="0" lvl="1" indent="-274319" algn="l" rtl="0">
              <a:spcBef>
                <a:spcPts val="560"/>
              </a:spcBef>
              <a:spcAft>
                <a:spcPts val="0"/>
              </a:spcAft>
              <a:buClr>
                <a:schemeClr val="accent2"/>
              </a:buClr>
              <a:buSzPts val="2520"/>
              <a:buFont typeface="Noto Sans Symbols"/>
              <a:buChar char="▪"/>
            </a:pPr>
            <a:r>
              <a:rPr lang="en" sz="2800" b="0" i="0" u="sng" strike="noStrike" cap="none" dirty="0">
                <a:solidFill>
                  <a:schemeClr val="dk1"/>
                </a:solidFill>
                <a:latin typeface="Corbel"/>
                <a:ea typeface="Corbel"/>
                <a:cs typeface="Corbel"/>
                <a:sym typeface="Corbel"/>
              </a:rPr>
              <a:t>Slums- lack access to opportunities</a:t>
            </a:r>
            <a:endParaRPr dirty="0"/>
          </a:p>
          <a:p>
            <a:pPr marL="731520" marR="0" lvl="1" indent="-274319" algn="l" rtl="0">
              <a:spcBef>
                <a:spcPts val="560"/>
              </a:spcBef>
              <a:spcAft>
                <a:spcPts val="0"/>
              </a:spcAft>
              <a:buClr>
                <a:schemeClr val="accent2"/>
              </a:buClr>
              <a:buSzPts val="2520"/>
              <a:buFont typeface="Noto Sans Symbols"/>
              <a:buChar char="▪"/>
            </a:pPr>
            <a:r>
              <a:rPr lang="en" sz="2800" b="0" i="0" u="sng" strike="noStrike" cap="none" dirty="0">
                <a:solidFill>
                  <a:schemeClr val="dk1"/>
                </a:solidFill>
                <a:latin typeface="Corbel"/>
                <a:ea typeface="Corbel"/>
                <a:cs typeface="Corbel"/>
                <a:sym typeface="Corbel"/>
              </a:rPr>
              <a:t>Education systems (focus on wealthy)</a:t>
            </a:r>
            <a:endParaRPr sz="2800" b="0" i="0" u="sng" strike="noStrike" cap="none" dirty="0">
              <a:solidFill>
                <a:schemeClr val="dk1"/>
              </a:solidFill>
              <a:latin typeface="Corbel"/>
              <a:ea typeface="Corbel"/>
              <a:cs typeface="Corbel"/>
              <a:sym typeface="Corbel"/>
            </a:endParaRPr>
          </a:p>
        </p:txBody>
      </p:sp>
      <p:sp>
        <p:nvSpPr>
          <p:cNvPr id="3" name="AutoShape 4" descr="Image result for stop inequa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6826861" y="3766038"/>
            <a:ext cx="2066925" cy="2209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path path="circle">
            <a:fillToRect l="50000" t="50000" r="50000" b="50000"/>
          </a:path>
          <a:tileRect/>
        </a:gradFill>
        <a:effectLst/>
      </p:bgPr>
    </p:bg>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Return to Democracy</a:t>
            </a:r>
            <a:endParaRPr/>
          </a:p>
        </p:txBody>
      </p:sp>
      <p:sp>
        <p:nvSpPr>
          <p:cNvPr id="185" name="Google Shape;185;p31"/>
          <p:cNvSpPr txBox="1">
            <a:spLocks noGrp="1"/>
          </p:cNvSpPr>
          <p:nvPr>
            <p:ph type="body" idx="1"/>
          </p:nvPr>
        </p:nvSpPr>
        <p:spPr>
          <a:xfrm>
            <a:off x="457200" y="1621950"/>
            <a:ext cx="8229600" cy="1252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2000"/>
              <a:buFont typeface="Arial"/>
              <a:buNone/>
            </a:pPr>
            <a:r>
              <a:rPr lang="en" sz="2000">
                <a:solidFill>
                  <a:srgbClr val="FFFFFF"/>
                </a:solidFill>
                <a:latin typeface="Arial"/>
                <a:ea typeface="Arial"/>
                <a:cs typeface="Arial"/>
                <a:sym typeface="Arial"/>
              </a:rPr>
              <a:t>After decades, dictatorships across Latin America started falling in the 1980s and 1990s. Moderate civilian politicians put an end to military rule, and began a series of political and economic reforms.</a:t>
            </a:r>
            <a:endParaRPr>
              <a:solidFill>
                <a:srgbClr val="FFFFFF"/>
              </a:solidFill>
            </a:endParaRPr>
          </a:p>
        </p:txBody>
      </p:sp>
      <p:sp>
        <p:nvSpPr>
          <p:cNvPr id="186" name="Google Shape;186;p31"/>
          <p:cNvSpPr txBox="1"/>
          <p:nvPr/>
        </p:nvSpPr>
        <p:spPr>
          <a:xfrm>
            <a:off x="357075" y="2775225"/>
            <a:ext cx="2505600" cy="3542400"/>
          </a:xfrm>
          <a:prstGeom prst="rect">
            <a:avLst/>
          </a:prstGeom>
          <a:solidFill>
            <a:srgbClr val="F4CCCC"/>
          </a:solidFill>
          <a:ln>
            <a:noFill/>
          </a:ln>
        </p:spPr>
        <p:txBody>
          <a:bodyPr spcFirstLastPara="1" wrap="square" lIns="91425" tIns="91425" rIns="91425" bIns="91425" anchor="t" anchorCtr="0">
            <a:noAutofit/>
          </a:bodyPr>
          <a:lstStyle/>
          <a:p>
            <a:pPr marL="233362" lvl="0" indent="-233362" algn="ctr" rtl="0">
              <a:spcBef>
                <a:spcPts val="0"/>
              </a:spcBef>
              <a:spcAft>
                <a:spcPts val="0"/>
              </a:spcAft>
              <a:buClr>
                <a:schemeClr val="dk1"/>
              </a:buClr>
              <a:buSzPts val="2000"/>
              <a:buFont typeface="Arial"/>
              <a:buNone/>
            </a:pPr>
            <a:r>
              <a:rPr lang="en" sz="2000" b="1" i="1" u="sng" dirty="0" smtClean="0">
                <a:solidFill>
                  <a:schemeClr val="dk1"/>
                </a:solidFill>
              </a:rPr>
              <a:t>1. Failures </a:t>
            </a:r>
            <a:r>
              <a:rPr lang="en" sz="2000" b="1" i="1" u="sng" dirty="0">
                <a:solidFill>
                  <a:schemeClr val="dk1"/>
                </a:solidFill>
              </a:rPr>
              <a:t>of Dictatorships</a:t>
            </a:r>
            <a:endParaRPr u="sng" dirty="0">
              <a:solidFill>
                <a:schemeClr val="dk1"/>
              </a:solidFill>
            </a:endParaRPr>
          </a:p>
          <a:p>
            <a:pPr marL="174625" lvl="0" indent="-98425" algn="l" rtl="0">
              <a:spcBef>
                <a:spcPts val="0"/>
              </a:spcBef>
              <a:spcAft>
                <a:spcPts val="0"/>
              </a:spcAft>
              <a:buClr>
                <a:schemeClr val="dk1"/>
              </a:buClr>
              <a:buSzPts val="1200"/>
              <a:buFont typeface="Arial"/>
              <a:buNone/>
            </a:pPr>
            <a:endParaRPr sz="1200" dirty="0">
              <a:solidFill>
                <a:schemeClr val="dk1"/>
              </a:solidFill>
            </a:endParaRPr>
          </a:p>
          <a:p>
            <a:pPr marL="174625" lvl="0" indent="-174625" algn="l" rtl="0">
              <a:spcBef>
                <a:spcPts val="600"/>
              </a:spcBef>
              <a:spcAft>
                <a:spcPts val="0"/>
              </a:spcAft>
              <a:buClr>
                <a:schemeClr val="dk1"/>
              </a:buClr>
              <a:buSzPts val="2000"/>
              <a:buChar char="•"/>
            </a:pPr>
            <a:r>
              <a:rPr lang="en" sz="2000" dirty="0">
                <a:solidFill>
                  <a:schemeClr val="dk1"/>
                </a:solidFill>
              </a:rPr>
              <a:t>Many failed to achieve social, economic reforms</a:t>
            </a:r>
            <a:endParaRPr dirty="0">
              <a:solidFill>
                <a:schemeClr val="dk1"/>
              </a:solidFill>
            </a:endParaRPr>
          </a:p>
          <a:p>
            <a:pPr marL="174625" lvl="0" indent="-174625" algn="l" rtl="0">
              <a:spcBef>
                <a:spcPts val="1000"/>
              </a:spcBef>
              <a:spcAft>
                <a:spcPts val="0"/>
              </a:spcAft>
              <a:buClr>
                <a:schemeClr val="dk1"/>
              </a:buClr>
              <a:buSzPts val="2000"/>
              <a:buChar char="•"/>
            </a:pPr>
            <a:r>
              <a:rPr lang="en" sz="2000" dirty="0">
                <a:solidFill>
                  <a:schemeClr val="dk1"/>
                </a:solidFill>
              </a:rPr>
              <a:t>Poverty, malnutrition, infant mortality remained high</a:t>
            </a:r>
            <a:endParaRPr dirty="0"/>
          </a:p>
        </p:txBody>
      </p:sp>
      <p:sp>
        <p:nvSpPr>
          <p:cNvPr id="187" name="Google Shape;187;p31"/>
          <p:cNvSpPr txBox="1"/>
          <p:nvPr/>
        </p:nvSpPr>
        <p:spPr>
          <a:xfrm>
            <a:off x="3319200" y="2775225"/>
            <a:ext cx="2505600" cy="35424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i="1" u="sng" dirty="0" smtClean="0">
                <a:solidFill>
                  <a:schemeClr val="dk1"/>
                </a:solidFill>
              </a:rPr>
              <a:t>2. High Number of Poor</a:t>
            </a:r>
            <a:endParaRPr sz="1200" u="sng" dirty="0">
              <a:solidFill>
                <a:schemeClr val="dk1"/>
              </a:solidFill>
            </a:endParaRPr>
          </a:p>
          <a:p>
            <a:pPr marL="174625" lvl="0" indent="-174625" algn="l" rtl="0">
              <a:spcBef>
                <a:spcPts val="400"/>
              </a:spcBef>
              <a:spcAft>
                <a:spcPts val="0"/>
              </a:spcAft>
              <a:buClr>
                <a:schemeClr val="dk1"/>
              </a:buClr>
              <a:buSzPts val="2000"/>
              <a:buChar char="•"/>
            </a:pPr>
            <a:r>
              <a:rPr lang="en" sz="2000" dirty="0">
                <a:solidFill>
                  <a:schemeClr val="dk1"/>
                </a:solidFill>
              </a:rPr>
              <a:t>Landless poor streamed into cities, searched for work</a:t>
            </a:r>
            <a:endParaRPr dirty="0">
              <a:solidFill>
                <a:schemeClr val="dk1"/>
              </a:solidFill>
            </a:endParaRPr>
          </a:p>
          <a:p>
            <a:pPr marL="174625" lvl="0" indent="-174625" algn="l" rtl="0">
              <a:spcBef>
                <a:spcPts val="1000"/>
              </a:spcBef>
              <a:spcAft>
                <a:spcPts val="0"/>
              </a:spcAft>
              <a:buClr>
                <a:schemeClr val="dk1"/>
              </a:buClr>
              <a:buSzPts val="2000"/>
              <a:buChar char="•"/>
            </a:pPr>
            <a:r>
              <a:rPr lang="en" sz="2000" dirty="0">
                <a:solidFill>
                  <a:schemeClr val="dk1"/>
                </a:solidFill>
              </a:rPr>
              <a:t>“Brazilian miracle” miracle for military, landowners, wealthy business people only</a:t>
            </a:r>
            <a:endParaRPr sz="2000" dirty="0">
              <a:solidFill>
                <a:schemeClr val="dk1"/>
              </a:solidFill>
            </a:endParaRPr>
          </a:p>
        </p:txBody>
      </p:sp>
      <p:sp>
        <p:nvSpPr>
          <p:cNvPr id="188" name="Google Shape;188;p31"/>
          <p:cNvSpPr txBox="1"/>
          <p:nvPr/>
        </p:nvSpPr>
        <p:spPr>
          <a:xfrm>
            <a:off x="6181200" y="2775225"/>
            <a:ext cx="2505600" cy="3542400"/>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i="1" u="sng" dirty="0" smtClean="0">
                <a:solidFill>
                  <a:schemeClr val="dk1"/>
                </a:solidFill>
              </a:rPr>
              <a:t>3. No </a:t>
            </a:r>
            <a:r>
              <a:rPr lang="en" sz="2000" b="1" i="1" u="sng" dirty="0">
                <a:solidFill>
                  <a:schemeClr val="dk1"/>
                </a:solidFill>
              </a:rPr>
              <a:t>Security</a:t>
            </a:r>
            <a:endParaRPr sz="1200" u="sng" dirty="0">
              <a:solidFill>
                <a:schemeClr val="dk1"/>
              </a:solidFill>
            </a:endParaRPr>
          </a:p>
          <a:p>
            <a:pPr marL="174625" lvl="0" indent="-174625" algn="l" rtl="0">
              <a:spcBef>
                <a:spcPts val="400"/>
              </a:spcBef>
              <a:spcAft>
                <a:spcPts val="0"/>
              </a:spcAft>
              <a:buClr>
                <a:schemeClr val="dk1"/>
              </a:buClr>
              <a:buSzPts val="2000"/>
              <a:buChar char="•"/>
            </a:pPr>
            <a:r>
              <a:rPr lang="en" sz="2000" dirty="0">
                <a:solidFill>
                  <a:schemeClr val="dk1"/>
                </a:solidFill>
              </a:rPr>
              <a:t>Dictatorships did not bring stability</a:t>
            </a:r>
            <a:endParaRPr dirty="0">
              <a:solidFill>
                <a:schemeClr val="dk1"/>
              </a:solidFill>
            </a:endParaRPr>
          </a:p>
          <a:p>
            <a:pPr marL="174625" lvl="0" indent="-174625" algn="l" rtl="0">
              <a:spcBef>
                <a:spcPts val="800"/>
              </a:spcBef>
              <a:spcAft>
                <a:spcPts val="0"/>
              </a:spcAft>
              <a:buClr>
                <a:schemeClr val="dk1"/>
              </a:buClr>
              <a:buSzPts val="2000"/>
              <a:buChar char="•"/>
            </a:pPr>
            <a:r>
              <a:rPr lang="en" sz="2000" dirty="0">
                <a:solidFill>
                  <a:schemeClr val="dk1"/>
                </a:solidFill>
              </a:rPr>
              <a:t>Death squads, civil rights repressed, mysterious disappearances, torture, killings</a:t>
            </a:r>
            <a:endParaRPr dirty="0">
              <a:solidFill>
                <a:schemeClr val="dk1"/>
              </a:solidFill>
            </a:endParaRPr>
          </a:p>
          <a:p>
            <a:pPr marL="174625" lvl="0" indent="-174625" algn="l" rtl="0">
              <a:spcBef>
                <a:spcPts val="800"/>
              </a:spcBef>
              <a:spcAft>
                <a:spcPts val="0"/>
              </a:spcAft>
              <a:buClr>
                <a:schemeClr val="dk1"/>
              </a:buClr>
              <a:buSzPts val="2000"/>
              <a:buChar char="•"/>
            </a:pPr>
            <a:r>
              <a:rPr lang="en" sz="2000" dirty="0">
                <a:solidFill>
                  <a:schemeClr val="dk1"/>
                </a:solidFill>
              </a:rPr>
              <a:t>People began to demand change</a:t>
            </a:r>
            <a:endParaRPr sz="2000" dirty="0">
              <a:solidFill>
                <a:schemeClr val="dk1"/>
              </a:solidFill>
            </a:endParaRPr>
          </a:p>
        </p:txBody>
      </p:sp>
      <p:pic>
        <p:nvPicPr>
          <p:cNvPr id="189" name="Google Shape;189;p31"/>
          <p:cNvPicPr preferRelativeResize="0"/>
          <p:nvPr/>
        </p:nvPicPr>
        <p:blipFill>
          <a:blip r:embed="rId3">
            <a:alphaModFix/>
          </a:blip>
          <a:stretch>
            <a:fillRect/>
          </a:stretch>
        </p:blipFill>
        <p:spPr>
          <a:xfrm>
            <a:off x="6140000" y="19437"/>
            <a:ext cx="3004000" cy="142313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457200" y="155448"/>
            <a:ext cx="8229600" cy="1252800"/>
          </a:xfrm>
          <a:prstGeom prst="rect">
            <a:avLst/>
          </a:prstGeom>
          <a:noFill/>
          <a:ln>
            <a:noFill/>
          </a:ln>
        </p:spPr>
        <p:txBody>
          <a:bodyPr spcFirstLastPara="1" wrap="square" lIns="91425" tIns="45700" rIns="45700" bIns="45700" anchor="ctr" anchorCtr="0">
            <a:noAutofit/>
          </a:bodyPr>
          <a:lstStyle/>
          <a:p>
            <a:pPr marL="0" marR="0" lvl="0" indent="0" algn="l" rtl="0">
              <a:spcBef>
                <a:spcPts val="0"/>
              </a:spcBef>
              <a:spcAft>
                <a:spcPts val="0"/>
              </a:spcAft>
              <a:buClr>
                <a:srgbClr val="A5BD89"/>
              </a:buClr>
              <a:buSzPts val="4500"/>
              <a:buFont typeface="Corbel"/>
              <a:buNone/>
            </a:pPr>
            <a:r>
              <a:rPr lang="en" sz="4500" b="1" i="0" u="none" strike="noStrike" cap="none">
                <a:solidFill>
                  <a:srgbClr val="A5BD89"/>
                </a:solidFill>
                <a:latin typeface="Corbel"/>
                <a:ea typeface="Corbel"/>
                <a:cs typeface="Corbel"/>
                <a:sym typeface="Corbel"/>
              </a:rPr>
              <a:t>Republic/Democratic Systems</a:t>
            </a:r>
            <a:endParaRPr sz="4500" b="1" i="0" u="none" strike="noStrike" cap="none">
              <a:solidFill>
                <a:srgbClr val="A5BD89"/>
              </a:solidFill>
              <a:latin typeface="Corbel"/>
              <a:ea typeface="Corbel"/>
              <a:cs typeface="Corbel"/>
              <a:sym typeface="Corbel"/>
            </a:endParaRPr>
          </a:p>
        </p:txBody>
      </p:sp>
      <p:sp>
        <p:nvSpPr>
          <p:cNvPr id="195" name="Google Shape;195;p32"/>
          <p:cNvSpPr txBox="1">
            <a:spLocks noGrp="1"/>
          </p:cNvSpPr>
          <p:nvPr>
            <p:ph type="body" idx="1"/>
          </p:nvPr>
        </p:nvSpPr>
        <p:spPr>
          <a:xfrm>
            <a:off x="101000" y="1502500"/>
            <a:ext cx="8918400" cy="4625700"/>
          </a:xfrm>
          <a:prstGeom prst="rect">
            <a:avLst/>
          </a:prstGeom>
          <a:noFill/>
          <a:ln>
            <a:noFill/>
          </a:ln>
        </p:spPr>
        <p:txBody>
          <a:bodyPr spcFirstLastPara="1" wrap="square" lIns="54850" tIns="91425" rIns="91425" bIns="45700" anchor="t" anchorCtr="0">
            <a:noAutofit/>
          </a:bodyPr>
          <a:lstStyle/>
          <a:p>
            <a:pPr marL="438912" marR="0" lvl="0" indent="-401320" algn="l" rtl="0">
              <a:lnSpc>
                <a:spcPct val="80000"/>
              </a:lnSpc>
              <a:spcBef>
                <a:spcPts val="0"/>
              </a:spcBef>
              <a:spcAft>
                <a:spcPts val="0"/>
              </a:spcAft>
              <a:buClr>
                <a:schemeClr val="accent1"/>
              </a:buClr>
              <a:buSzPts val="3000"/>
              <a:buFont typeface="Noto Sans Symbols"/>
              <a:buChar char="◼"/>
            </a:pPr>
            <a:r>
              <a:rPr lang="en" sz="3000" b="0" i="0" u="none" strike="noStrike" cap="none">
                <a:solidFill>
                  <a:schemeClr val="dk1"/>
                </a:solidFill>
                <a:latin typeface="Corbel"/>
                <a:ea typeface="Corbel"/>
                <a:cs typeface="Corbel"/>
                <a:sym typeface="Corbel"/>
              </a:rPr>
              <a:t>Many Countries throughout South America are pushing for more </a:t>
            </a:r>
            <a:r>
              <a:rPr lang="en" sz="3000" b="0" i="0" u="sng" strike="noStrike" cap="none">
                <a:solidFill>
                  <a:schemeClr val="dk1"/>
                </a:solidFill>
                <a:latin typeface="Corbel"/>
                <a:ea typeface="Corbel"/>
                <a:cs typeface="Corbel"/>
                <a:sym typeface="Corbel"/>
              </a:rPr>
              <a:t>democratic</a:t>
            </a:r>
            <a:r>
              <a:rPr lang="en" sz="3000" b="0" i="0" u="none" strike="noStrike" cap="none">
                <a:solidFill>
                  <a:schemeClr val="dk1"/>
                </a:solidFill>
                <a:latin typeface="Corbel"/>
                <a:ea typeface="Corbel"/>
                <a:cs typeface="Corbel"/>
                <a:sym typeface="Corbel"/>
              </a:rPr>
              <a:t> systems of government.</a:t>
            </a:r>
            <a:endParaRPr sz="3000"/>
          </a:p>
          <a:p>
            <a:pPr marL="438912" marR="0" lvl="0" indent="-401320" algn="l" rtl="0">
              <a:lnSpc>
                <a:spcPct val="80000"/>
              </a:lnSpc>
              <a:spcBef>
                <a:spcPts val="0"/>
              </a:spcBef>
              <a:spcAft>
                <a:spcPts val="0"/>
              </a:spcAft>
              <a:buClr>
                <a:schemeClr val="accent1"/>
              </a:buClr>
              <a:buSzPts val="3000"/>
              <a:buFont typeface="Noto Sans Symbols"/>
              <a:buChar char="◼"/>
            </a:pPr>
            <a:r>
              <a:rPr lang="en" sz="3000" b="0" i="0" u="none" strike="noStrike" cap="none">
                <a:solidFill>
                  <a:schemeClr val="dk1"/>
                </a:solidFill>
                <a:latin typeface="Corbel"/>
                <a:ea typeface="Corbel"/>
                <a:cs typeface="Corbel"/>
                <a:sym typeface="Corbel"/>
              </a:rPr>
              <a:t>Three things need to be done to create a </a:t>
            </a:r>
            <a:r>
              <a:rPr lang="en" sz="3000" b="0" i="0" u="sng" strike="noStrike" cap="none">
                <a:solidFill>
                  <a:schemeClr val="dk1"/>
                </a:solidFill>
                <a:latin typeface="Corbel"/>
                <a:ea typeface="Corbel"/>
                <a:cs typeface="Corbel"/>
                <a:sym typeface="Corbel"/>
              </a:rPr>
              <a:t>stable</a:t>
            </a:r>
            <a:r>
              <a:rPr lang="en" sz="3000" b="0" i="0" u="none" strike="noStrike" cap="none">
                <a:solidFill>
                  <a:schemeClr val="dk1"/>
                </a:solidFill>
                <a:latin typeface="Corbel"/>
                <a:ea typeface="Corbel"/>
                <a:cs typeface="Corbel"/>
                <a:sym typeface="Corbel"/>
              </a:rPr>
              <a:t> democracy</a:t>
            </a:r>
            <a:endParaRPr sz="3000"/>
          </a:p>
          <a:p>
            <a:pPr marL="731520" marR="0" lvl="1" indent="-352806" algn="l" rtl="0">
              <a:lnSpc>
                <a:spcPct val="80000"/>
              </a:lnSpc>
              <a:spcBef>
                <a:spcPts val="392"/>
              </a:spcBef>
              <a:spcAft>
                <a:spcPts val="0"/>
              </a:spcAft>
              <a:buClr>
                <a:schemeClr val="accent2"/>
              </a:buClr>
              <a:buSzPts val="3000"/>
              <a:buFont typeface="Noto Sans Symbols"/>
              <a:buChar char="▪"/>
            </a:pPr>
            <a:r>
              <a:rPr lang="en" sz="3000" b="0" i="0" u="sng" strike="noStrike" cap="none">
                <a:solidFill>
                  <a:schemeClr val="dk1"/>
                </a:solidFill>
                <a:latin typeface="Corbel"/>
                <a:ea typeface="Corbel"/>
                <a:cs typeface="Corbel"/>
                <a:sym typeface="Corbel"/>
              </a:rPr>
              <a:t>Political Reform</a:t>
            </a:r>
            <a:r>
              <a:rPr lang="en" sz="3000" b="0" i="0" u="none" strike="noStrike" cap="none">
                <a:solidFill>
                  <a:schemeClr val="dk1"/>
                </a:solidFill>
                <a:latin typeface="Corbel"/>
                <a:ea typeface="Corbel"/>
                <a:cs typeface="Corbel"/>
                <a:sym typeface="Corbel"/>
              </a:rPr>
              <a:t>: change in government </a:t>
            </a:r>
            <a:r>
              <a:rPr lang="en" sz="3000" b="0" i="0" u="sng" strike="noStrike" cap="none">
                <a:solidFill>
                  <a:schemeClr val="dk1"/>
                </a:solidFill>
                <a:latin typeface="Corbel"/>
                <a:ea typeface="Corbel"/>
                <a:cs typeface="Corbel"/>
                <a:sym typeface="Corbel"/>
              </a:rPr>
              <a:t>policies</a:t>
            </a:r>
            <a:r>
              <a:rPr lang="en" sz="3000" b="0" i="0" u="none" strike="noStrike" cap="none">
                <a:solidFill>
                  <a:schemeClr val="dk1"/>
                </a:solidFill>
                <a:latin typeface="Corbel"/>
                <a:ea typeface="Corbel"/>
                <a:cs typeface="Corbel"/>
                <a:sym typeface="Corbel"/>
              </a:rPr>
              <a:t> and directives</a:t>
            </a:r>
            <a:endParaRPr sz="3000"/>
          </a:p>
          <a:p>
            <a:pPr marL="731520" marR="0" lvl="1" indent="-352806" algn="l" rtl="0">
              <a:lnSpc>
                <a:spcPct val="80000"/>
              </a:lnSpc>
              <a:spcBef>
                <a:spcPts val="392"/>
              </a:spcBef>
              <a:spcAft>
                <a:spcPts val="0"/>
              </a:spcAft>
              <a:buClr>
                <a:schemeClr val="accent2"/>
              </a:buClr>
              <a:buSzPts val="3000"/>
              <a:buFont typeface="Noto Sans Symbols"/>
              <a:buChar char="▪"/>
            </a:pPr>
            <a:r>
              <a:rPr lang="en" sz="3000" b="0" i="0" u="sng" strike="noStrike" cap="none">
                <a:solidFill>
                  <a:schemeClr val="dk1"/>
                </a:solidFill>
                <a:latin typeface="Corbel"/>
                <a:ea typeface="Corbel"/>
                <a:cs typeface="Corbel"/>
                <a:sym typeface="Corbel"/>
              </a:rPr>
              <a:t>Economic Reform</a:t>
            </a:r>
            <a:r>
              <a:rPr lang="en" sz="3000" b="0" i="0" u="none" strike="noStrike" cap="none">
                <a:solidFill>
                  <a:schemeClr val="dk1"/>
                </a:solidFill>
                <a:latin typeface="Corbel"/>
                <a:ea typeface="Corbel"/>
                <a:cs typeface="Corbel"/>
                <a:sym typeface="Corbel"/>
              </a:rPr>
              <a:t>: Reduction of government spending </a:t>
            </a:r>
            <a:endParaRPr sz="3000"/>
          </a:p>
          <a:p>
            <a:pPr marL="731520" marR="0" lvl="1" indent="-352806" algn="l" rtl="0">
              <a:lnSpc>
                <a:spcPct val="80000"/>
              </a:lnSpc>
              <a:spcBef>
                <a:spcPts val="392"/>
              </a:spcBef>
              <a:spcAft>
                <a:spcPts val="0"/>
              </a:spcAft>
              <a:buClr>
                <a:schemeClr val="accent2"/>
              </a:buClr>
              <a:buSzPts val="3000"/>
              <a:buFont typeface="Noto Sans Symbols"/>
              <a:buChar char="▪"/>
            </a:pPr>
            <a:r>
              <a:rPr lang="en" sz="3000" b="0" i="0" u="sng" strike="noStrike" cap="none">
                <a:solidFill>
                  <a:schemeClr val="dk1"/>
                </a:solidFill>
                <a:latin typeface="Corbel"/>
                <a:ea typeface="Corbel"/>
                <a:cs typeface="Corbel"/>
                <a:sym typeface="Corbel"/>
              </a:rPr>
              <a:t>Land Reform</a:t>
            </a:r>
            <a:r>
              <a:rPr lang="en" sz="3000" b="0" i="0" u="none" strike="noStrike" cap="none">
                <a:solidFill>
                  <a:schemeClr val="dk1"/>
                </a:solidFill>
                <a:latin typeface="Corbel"/>
                <a:ea typeface="Corbel"/>
                <a:cs typeface="Corbel"/>
                <a:sym typeface="Corbel"/>
              </a:rPr>
              <a:t>: Breaking up large land holdings into smaller pieces for </a:t>
            </a:r>
            <a:r>
              <a:rPr lang="en" sz="3000" b="0" i="0" u="sng" strike="noStrike" cap="none">
                <a:solidFill>
                  <a:schemeClr val="dk1"/>
                </a:solidFill>
                <a:latin typeface="Corbel"/>
                <a:ea typeface="Corbel"/>
                <a:cs typeface="Corbel"/>
                <a:sym typeface="Corbel"/>
              </a:rPr>
              <a:t>peasant</a:t>
            </a:r>
            <a:r>
              <a:rPr lang="en" sz="3000" b="0" i="0" u="none" strike="noStrike" cap="none">
                <a:solidFill>
                  <a:schemeClr val="dk1"/>
                </a:solidFill>
                <a:latin typeface="Corbel"/>
                <a:ea typeface="Corbel"/>
                <a:cs typeface="Corbel"/>
                <a:sym typeface="Corbel"/>
              </a:rPr>
              <a:t> farmers</a:t>
            </a:r>
            <a:endParaRPr sz="3000"/>
          </a:p>
          <a:p>
            <a:pPr marL="731520" marR="0" lvl="1" indent="-162305" algn="l" rtl="0">
              <a:lnSpc>
                <a:spcPct val="80000"/>
              </a:lnSpc>
              <a:spcBef>
                <a:spcPts val="392"/>
              </a:spcBef>
              <a:spcAft>
                <a:spcPts val="0"/>
              </a:spcAft>
              <a:buClr>
                <a:schemeClr val="accent2"/>
              </a:buClr>
              <a:buSzPts val="1764"/>
              <a:buFont typeface="Noto Sans Symbols"/>
              <a:buNone/>
            </a:pPr>
            <a:endParaRPr sz="1960" b="0" i="0" u="none" strike="noStrike" cap="none">
              <a:solidFill>
                <a:schemeClr val="dk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path path="circle">
            <a:fillToRect l="50000" t="50000" r="50000" b="50000"/>
          </a:path>
          <a:tileRect/>
        </a:gradFill>
        <a:effectLst/>
      </p:bgPr>
    </p:bg>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457200" y="155448"/>
            <a:ext cx="8229600" cy="12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New Civilian Governments</a:t>
            </a:r>
            <a:endParaRPr/>
          </a:p>
        </p:txBody>
      </p:sp>
      <p:sp>
        <p:nvSpPr>
          <p:cNvPr id="207" name="Google Shape;207;p34"/>
          <p:cNvSpPr txBox="1">
            <a:spLocks noGrp="1"/>
          </p:cNvSpPr>
          <p:nvPr>
            <p:ph type="body" idx="1"/>
          </p:nvPr>
        </p:nvSpPr>
        <p:spPr>
          <a:xfrm>
            <a:off x="457200" y="1775191"/>
            <a:ext cx="8229600" cy="4625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rial"/>
              <a:buChar char="●"/>
            </a:pPr>
            <a:r>
              <a:rPr lang="en" sz="2400" b="1" dirty="0" smtClean="0">
                <a:solidFill>
                  <a:srgbClr val="FFFFFF"/>
                </a:solidFill>
                <a:latin typeface="Arial"/>
                <a:ea typeface="Arial"/>
                <a:cs typeface="Arial"/>
                <a:sym typeface="Arial"/>
              </a:rPr>
              <a:t>By t</a:t>
            </a:r>
            <a:r>
              <a:rPr lang="en-US" sz="2400" b="1" dirty="0" smtClean="0">
                <a:solidFill>
                  <a:srgbClr val="FFFFFF"/>
                </a:solidFill>
                <a:latin typeface="Arial"/>
                <a:ea typeface="Arial"/>
                <a:cs typeface="Arial"/>
                <a:sym typeface="Arial"/>
              </a:rPr>
              <a:t>he</a:t>
            </a:r>
            <a:r>
              <a:rPr lang="en" sz="2400" b="1" dirty="0" smtClean="0">
                <a:solidFill>
                  <a:srgbClr val="FFFFFF"/>
                </a:solidFill>
                <a:latin typeface="Arial"/>
                <a:ea typeface="Arial"/>
                <a:cs typeface="Arial"/>
                <a:sym typeface="Arial"/>
              </a:rPr>
              <a:t> 1970’s countries like </a:t>
            </a:r>
            <a:r>
              <a:rPr lang="en" sz="2400" b="1" u="sng" dirty="0" smtClean="0">
                <a:solidFill>
                  <a:srgbClr val="FFFFFF"/>
                </a:solidFill>
                <a:latin typeface="Arial"/>
                <a:ea typeface="Arial"/>
                <a:cs typeface="Arial"/>
                <a:sym typeface="Arial"/>
              </a:rPr>
              <a:t>Brazil, Argentina</a:t>
            </a:r>
            <a:r>
              <a:rPr lang="en" sz="2400" b="1" dirty="0" smtClean="0">
                <a:solidFill>
                  <a:srgbClr val="FFFFFF"/>
                </a:solidFill>
                <a:latin typeface="Arial"/>
                <a:ea typeface="Arial"/>
                <a:cs typeface="Arial"/>
                <a:sym typeface="Arial"/>
              </a:rPr>
              <a:t>, a</a:t>
            </a:r>
            <a:r>
              <a:rPr lang="en-US" sz="2400" b="1" dirty="0" smtClean="0">
                <a:solidFill>
                  <a:srgbClr val="FFFFFF"/>
                </a:solidFill>
                <a:latin typeface="Arial"/>
                <a:ea typeface="Arial"/>
                <a:cs typeface="Arial"/>
                <a:sym typeface="Arial"/>
              </a:rPr>
              <a:t>nd </a:t>
            </a:r>
            <a:r>
              <a:rPr lang="en" sz="2400" b="1" u="sng" dirty="0" smtClean="0">
                <a:solidFill>
                  <a:srgbClr val="FFFFFF"/>
                </a:solidFill>
                <a:latin typeface="Arial"/>
                <a:ea typeface="Arial"/>
                <a:cs typeface="Arial"/>
                <a:sym typeface="Arial"/>
              </a:rPr>
              <a:t>Chile</a:t>
            </a:r>
            <a:r>
              <a:rPr lang="en" sz="2400" b="1" dirty="0" smtClean="0">
                <a:solidFill>
                  <a:srgbClr val="FFFFFF"/>
                </a:solidFill>
                <a:latin typeface="Arial"/>
                <a:ea typeface="Arial"/>
                <a:cs typeface="Arial"/>
                <a:sym typeface="Arial"/>
              </a:rPr>
              <a:t> were moving towards democracy. </a:t>
            </a:r>
          </a:p>
          <a:p>
            <a:pPr marL="438912" lvl="0" indent="-162052" algn="l" rtl="0">
              <a:spcBef>
                <a:spcPts val="0"/>
              </a:spcBef>
              <a:spcAft>
                <a:spcPts val="0"/>
              </a:spcAft>
              <a:buNone/>
            </a:pPr>
            <a:endParaRPr dirty="0"/>
          </a:p>
        </p:txBody>
      </p:sp>
      <p:pic>
        <p:nvPicPr>
          <p:cNvPr id="208" name="Google Shape;208;p34"/>
          <p:cNvPicPr preferRelativeResize="0"/>
          <p:nvPr/>
        </p:nvPicPr>
        <p:blipFill>
          <a:blip r:embed="rId3">
            <a:alphaModFix/>
          </a:blip>
          <a:stretch>
            <a:fillRect/>
          </a:stretch>
        </p:blipFill>
        <p:spPr>
          <a:xfrm>
            <a:off x="7202225" y="0"/>
            <a:ext cx="2010499" cy="1489824"/>
          </a:xfrm>
          <a:prstGeom prst="rect">
            <a:avLst/>
          </a:prstGeom>
          <a:noFill/>
          <a:ln>
            <a:noFill/>
          </a:ln>
        </p:spPr>
      </p:pic>
      <p:pic>
        <p:nvPicPr>
          <p:cNvPr id="2" name="Picture 1"/>
          <p:cNvPicPr>
            <a:picLocks noChangeAspect="1"/>
          </p:cNvPicPr>
          <p:nvPr/>
        </p:nvPicPr>
        <p:blipFill>
          <a:blip r:embed="rId4"/>
          <a:stretch>
            <a:fillRect/>
          </a:stretch>
        </p:blipFill>
        <p:spPr>
          <a:xfrm>
            <a:off x="2662603" y="2702170"/>
            <a:ext cx="3238500" cy="381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411</Words>
  <Application>Microsoft Office PowerPoint</Application>
  <PresentationFormat>On-screen Show (4:3)</PresentationFormat>
  <Paragraphs>52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Alfa Slab One</vt:lpstr>
      <vt:lpstr>Corbel</vt:lpstr>
      <vt:lpstr>Permanent Marker</vt:lpstr>
      <vt:lpstr>Noto Sans Symbols</vt:lpstr>
      <vt:lpstr>Arial</vt:lpstr>
      <vt:lpstr>Impact</vt:lpstr>
      <vt:lpstr>Simple Light</vt:lpstr>
      <vt:lpstr>Module</vt:lpstr>
      <vt:lpstr>Latin America</vt:lpstr>
      <vt:lpstr>Review: War and Nation Building in Latin America</vt:lpstr>
      <vt:lpstr>Governments in Latin America </vt:lpstr>
      <vt:lpstr>Totalitarian Systems</vt:lpstr>
      <vt:lpstr>Examples of Totalitarian Regimes</vt:lpstr>
      <vt:lpstr>20th Century Rebellions (Reasons)</vt:lpstr>
      <vt:lpstr>Return to Democracy</vt:lpstr>
      <vt:lpstr>Republic/Democratic Systems</vt:lpstr>
      <vt:lpstr>New Civilian Governments</vt:lpstr>
      <vt:lpstr>Cuba</vt:lpstr>
      <vt:lpstr>Venezuela </vt:lpstr>
      <vt:lpstr>Nicaragua</vt:lpstr>
      <vt:lpstr>Brazil</vt:lpstr>
      <vt:lpstr>Closure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dc:title>
  <cp:lastModifiedBy>Lopez, Jordan H (MCHS)</cp:lastModifiedBy>
  <cp:revision>2</cp:revision>
  <dcterms:modified xsi:type="dcterms:W3CDTF">2019-10-28T12:49:00Z</dcterms:modified>
</cp:coreProperties>
</file>