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
  </p:handout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2107B-DE10-EDEC-CA37-7B0AF10DF293}" v="25" dt="2019-03-19T20:19:57.612"/>
    <p1510:client id="{0F4B4014-B2FD-D1EE-1FDB-41B610CFC1A5}" v="54" dt="2019-03-19T20:47:20.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David" userId="S::ashley.david@hcisd.org::6d3c8d34-c183-4d1f-ab2f-387f9d8d5c08" providerId="AD" clId="Web-{0F4B4014-B2FD-D1EE-1FDB-41B610CFC1A5}"/>
    <pc:docChg chg="modSld">
      <pc:chgData name="Ashley David" userId="S::ashley.david@hcisd.org::6d3c8d34-c183-4d1f-ab2f-387f9d8d5c08" providerId="AD" clId="Web-{0F4B4014-B2FD-D1EE-1FDB-41B610CFC1A5}" dt="2019-03-19T20:47:20.286" v="106" actId="20577"/>
      <pc:docMkLst>
        <pc:docMk/>
      </pc:docMkLst>
      <pc:sldChg chg="modSp">
        <pc:chgData name="Ashley David" userId="S::ashley.david@hcisd.org::6d3c8d34-c183-4d1f-ab2f-387f9d8d5c08" providerId="AD" clId="Web-{0F4B4014-B2FD-D1EE-1FDB-41B610CFC1A5}" dt="2019-03-19T20:40:53.957" v="0" actId="1076"/>
        <pc:sldMkLst>
          <pc:docMk/>
          <pc:sldMk cId="2107466540" sldId="257"/>
        </pc:sldMkLst>
        <pc:picChg chg="mod">
          <ac:chgData name="Ashley David" userId="S::ashley.david@hcisd.org::6d3c8d34-c183-4d1f-ab2f-387f9d8d5c08" providerId="AD" clId="Web-{0F4B4014-B2FD-D1EE-1FDB-41B610CFC1A5}" dt="2019-03-19T20:40:53.957" v="0" actId="1076"/>
          <ac:picMkLst>
            <pc:docMk/>
            <pc:sldMk cId="2107466540" sldId="257"/>
            <ac:picMk id="4" creationId="{F9146C7A-FD41-40F7-9A57-7524ADBDCD2E}"/>
          </ac:picMkLst>
        </pc:picChg>
      </pc:sldChg>
      <pc:sldChg chg="modSp">
        <pc:chgData name="Ashley David" userId="S::ashley.david@hcisd.org::6d3c8d34-c183-4d1f-ab2f-387f9d8d5c08" providerId="AD" clId="Web-{0F4B4014-B2FD-D1EE-1FDB-41B610CFC1A5}" dt="2019-03-19T20:47:20.286" v="105" actId="20577"/>
        <pc:sldMkLst>
          <pc:docMk/>
          <pc:sldMk cId="2832802588" sldId="259"/>
        </pc:sldMkLst>
        <pc:spChg chg="mod">
          <ac:chgData name="Ashley David" userId="S::ashley.david@hcisd.org::6d3c8d34-c183-4d1f-ab2f-387f9d8d5c08" providerId="AD" clId="Web-{0F4B4014-B2FD-D1EE-1FDB-41B610CFC1A5}" dt="2019-03-19T20:47:20.286" v="105" actId="20577"/>
          <ac:spMkLst>
            <pc:docMk/>
            <pc:sldMk cId="2832802588" sldId="259"/>
            <ac:spMk id="3" creationId="{00000000-0000-0000-0000-000000000000}"/>
          </ac:spMkLst>
        </pc:spChg>
      </pc:sldChg>
    </pc:docChg>
  </pc:docChgLst>
  <pc:docChgLst>
    <pc:chgData name="Ashley David" userId="S::ashley.david@hcisd.org::6d3c8d34-c183-4d1f-ab2f-387f9d8d5c08" providerId="AD" clId="Web-{8F41BB2C-DCD0-BB7C-F283-B6FFD5A04213}"/>
    <pc:docChg chg="modSld">
      <pc:chgData name="Ashley David" userId="S::ashley.david@hcisd.org::6d3c8d34-c183-4d1f-ab2f-387f9d8d5c08" providerId="AD" clId="Web-{8F41BB2C-DCD0-BB7C-F283-B6FFD5A04213}" dt="2019-03-25T13:52:22.407" v="4" actId="14100"/>
      <pc:docMkLst>
        <pc:docMk/>
      </pc:docMkLst>
      <pc:sldChg chg="addSp delSp modSp">
        <pc:chgData name="Ashley David" userId="S::ashley.david@hcisd.org::6d3c8d34-c183-4d1f-ab2f-387f9d8d5c08" providerId="AD" clId="Web-{8F41BB2C-DCD0-BB7C-F283-B6FFD5A04213}" dt="2019-03-25T13:52:22.407" v="4" actId="14100"/>
        <pc:sldMkLst>
          <pc:docMk/>
          <pc:sldMk cId="2029962593" sldId="261"/>
        </pc:sldMkLst>
        <pc:picChg chg="add mod">
          <ac:chgData name="Ashley David" userId="S::ashley.david@hcisd.org::6d3c8d34-c183-4d1f-ab2f-387f9d8d5c08" providerId="AD" clId="Web-{8F41BB2C-DCD0-BB7C-F283-B6FFD5A04213}" dt="2019-03-25T13:52:22.407" v="4" actId="14100"/>
          <ac:picMkLst>
            <pc:docMk/>
            <pc:sldMk cId="2029962593" sldId="261"/>
            <ac:picMk id="4" creationId="{A4604B12-71A7-4DA8-9CDD-AE609A3D81C5}"/>
          </ac:picMkLst>
        </pc:picChg>
        <pc:picChg chg="del">
          <ac:chgData name="Ashley David" userId="S::ashley.david@hcisd.org::6d3c8d34-c183-4d1f-ab2f-387f9d8d5c08" providerId="AD" clId="Web-{8F41BB2C-DCD0-BB7C-F283-B6FFD5A04213}" dt="2019-03-25T13:52:00.173" v="0"/>
          <ac:picMkLst>
            <pc:docMk/>
            <pc:sldMk cId="2029962593" sldId="261"/>
            <ac:picMk id="6" creationId="{8B0430CD-D3FE-46BD-A1D9-1FE36EA56B04}"/>
          </ac:picMkLst>
        </pc:picChg>
      </pc:sldChg>
    </pc:docChg>
  </pc:docChgLst>
  <pc:docChgLst>
    <pc:chgData name="Ashley David" userId="S::ashley.david@hcisd.org::6d3c8d34-c183-4d1f-ab2f-387f9d8d5c08" providerId="AD" clId="Web-{E4B2107B-DE10-EDEC-CA37-7B0AF10DF293}"/>
    <pc:docChg chg="modSld">
      <pc:chgData name="Ashley David" userId="S::ashley.david@hcisd.org::6d3c8d34-c183-4d1f-ab2f-387f9d8d5c08" providerId="AD" clId="Web-{E4B2107B-DE10-EDEC-CA37-7B0AF10DF293}" dt="2019-03-19T20:19:57.612" v="37" actId="1076"/>
      <pc:docMkLst>
        <pc:docMk/>
      </pc:docMkLst>
      <pc:sldChg chg="addSp modSp">
        <pc:chgData name="Ashley David" userId="S::ashley.david@hcisd.org::6d3c8d34-c183-4d1f-ab2f-387f9d8d5c08" providerId="AD" clId="Web-{E4B2107B-DE10-EDEC-CA37-7B0AF10DF293}" dt="2019-03-19T20:19:57.612" v="37" actId="1076"/>
        <pc:sldMkLst>
          <pc:docMk/>
          <pc:sldMk cId="891674016" sldId="256"/>
        </pc:sldMkLst>
        <pc:picChg chg="add mod">
          <ac:chgData name="Ashley David" userId="S::ashley.david@hcisd.org::6d3c8d34-c183-4d1f-ab2f-387f9d8d5c08" providerId="AD" clId="Web-{E4B2107B-DE10-EDEC-CA37-7B0AF10DF293}" dt="2019-03-19T20:19:57.612" v="37" actId="1076"/>
          <ac:picMkLst>
            <pc:docMk/>
            <pc:sldMk cId="891674016" sldId="256"/>
            <ac:picMk id="2" creationId="{0F3266D4-93E8-4DFE-AA96-D14A6C9971D6}"/>
          </ac:picMkLst>
        </pc:picChg>
      </pc:sldChg>
      <pc:sldChg chg="addSp modSp">
        <pc:chgData name="Ashley David" userId="S::ashley.david@hcisd.org::6d3c8d34-c183-4d1f-ab2f-387f9d8d5c08" providerId="AD" clId="Web-{E4B2107B-DE10-EDEC-CA37-7B0AF10DF293}" dt="2019-03-19T20:19:18.815" v="35" actId="1076"/>
        <pc:sldMkLst>
          <pc:docMk/>
          <pc:sldMk cId="2107466540" sldId="257"/>
        </pc:sldMkLst>
        <pc:picChg chg="add mod">
          <ac:chgData name="Ashley David" userId="S::ashley.david@hcisd.org::6d3c8d34-c183-4d1f-ab2f-387f9d8d5c08" providerId="AD" clId="Web-{E4B2107B-DE10-EDEC-CA37-7B0AF10DF293}" dt="2019-03-19T20:19:18.815" v="35" actId="1076"/>
          <ac:picMkLst>
            <pc:docMk/>
            <pc:sldMk cId="2107466540" sldId="257"/>
            <ac:picMk id="4" creationId="{F9146C7A-FD41-40F7-9A57-7524ADBDCD2E}"/>
          </ac:picMkLst>
        </pc:picChg>
      </pc:sldChg>
      <pc:sldChg chg="addSp modSp">
        <pc:chgData name="Ashley David" userId="S::ashley.david@hcisd.org::6d3c8d34-c183-4d1f-ab2f-387f9d8d5c08" providerId="AD" clId="Web-{E4B2107B-DE10-EDEC-CA37-7B0AF10DF293}" dt="2019-03-19T20:18:53.862" v="33" actId="1076"/>
        <pc:sldMkLst>
          <pc:docMk/>
          <pc:sldMk cId="4084140223" sldId="258"/>
        </pc:sldMkLst>
        <pc:picChg chg="add mod">
          <ac:chgData name="Ashley David" userId="S::ashley.david@hcisd.org::6d3c8d34-c183-4d1f-ab2f-387f9d8d5c08" providerId="AD" clId="Web-{E4B2107B-DE10-EDEC-CA37-7B0AF10DF293}" dt="2019-03-19T20:18:53.862" v="33" actId="1076"/>
          <ac:picMkLst>
            <pc:docMk/>
            <pc:sldMk cId="4084140223" sldId="258"/>
            <ac:picMk id="4" creationId="{C7F6B2C6-5BFF-4248-B407-A67D6F79E473}"/>
          </ac:picMkLst>
        </pc:picChg>
      </pc:sldChg>
      <pc:sldChg chg="addSp modSp">
        <pc:chgData name="Ashley David" userId="S::ashley.david@hcisd.org::6d3c8d34-c183-4d1f-ab2f-387f9d8d5c08" providerId="AD" clId="Web-{E4B2107B-DE10-EDEC-CA37-7B0AF10DF293}" dt="2019-03-19T20:17:56.979" v="31" actId="1076"/>
        <pc:sldMkLst>
          <pc:docMk/>
          <pc:sldMk cId="2832802588" sldId="259"/>
        </pc:sldMkLst>
        <pc:picChg chg="add mod">
          <ac:chgData name="Ashley David" userId="S::ashley.david@hcisd.org::6d3c8d34-c183-4d1f-ab2f-387f9d8d5c08" providerId="AD" clId="Web-{E4B2107B-DE10-EDEC-CA37-7B0AF10DF293}" dt="2019-03-19T20:17:56.979" v="31" actId="1076"/>
          <ac:picMkLst>
            <pc:docMk/>
            <pc:sldMk cId="2832802588" sldId="259"/>
            <ac:picMk id="4" creationId="{386DAB74-7116-48C2-80F0-13F78997B46A}"/>
          </ac:picMkLst>
        </pc:picChg>
      </pc:sldChg>
      <pc:sldChg chg="addSp modSp">
        <pc:chgData name="Ashley David" userId="S::ashley.david@hcisd.org::6d3c8d34-c183-4d1f-ab2f-387f9d8d5c08" providerId="AD" clId="Web-{E4B2107B-DE10-EDEC-CA37-7B0AF10DF293}" dt="2019-03-19T20:17:01.817" v="29" actId="1076"/>
        <pc:sldMkLst>
          <pc:docMk/>
          <pc:sldMk cId="1225766862" sldId="260"/>
        </pc:sldMkLst>
        <pc:picChg chg="add mod">
          <ac:chgData name="Ashley David" userId="S::ashley.david@hcisd.org::6d3c8d34-c183-4d1f-ab2f-387f9d8d5c08" providerId="AD" clId="Web-{E4B2107B-DE10-EDEC-CA37-7B0AF10DF293}" dt="2019-03-19T20:17:01.817" v="29" actId="1076"/>
          <ac:picMkLst>
            <pc:docMk/>
            <pc:sldMk cId="1225766862" sldId="260"/>
            <ac:picMk id="4" creationId="{BF57A87F-1856-4106-91C8-29547EC69A9B}"/>
          </ac:picMkLst>
        </pc:picChg>
      </pc:sldChg>
      <pc:sldChg chg="addSp delSp modSp">
        <pc:chgData name="Ashley David" userId="S::ashley.david@hcisd.org::6d3c8d34-c183-4d1f-ab2f-387f9d8d5c08" providerId="AD" clId="Web-{E4B2107B-DE10-EDEC-CA37-7B0AF10DF293}" dt="2019-03-19T20:16:09.302" v="27" actId="1076"/>
        <pc:sldMkLst>
          <pc:docMk/>
          <pc:sldMk cId="2029962593" sldId="261"/>
        </pc:sldMkLst>
        <pc:spChg chg="mod">
          <ac:chgData name="Ashley David" userId="S::ashley.david@hcisd.org::6d3c8d34-c183-4d1f-ab2f-387f9d8d5c08" providerId="AD" clId="Web-{E4B2107B-DE10-EDEC-CA37-7B0AF10DF293}" dt="2019-03-19T20:15:50.599" v="24" actId="14100"/>
          <ac:spMkLst>
            <pc:docMk/>
            <pc:sldMk cId="2029962593" sldId="261"/>
            <ac:spMk id="2" creationId="{00000000-0000-0000-0000-000000000000}"/>
          </ac:spMkLst>
        </pc:spChg>
        <pc:spChg chg="mod">
          <ac:chgData name="Ashley David" userId="S::ashley.david@hcisd.org::6d3c8d34-c183-4d1f-ab2f-387f9d8d5c08" providerId="AD" clId="Web-{E4B2107B-DE10-EDEC-CA37-7B0AF10DF293}" dt="2019-03-19T20:15:46.443" v="23" actId="14100"/>
          <ac:spMkLst>
            <pc:docMk/>
            <pc:sldMk cId="2029962593" sldId="261"/>
            <ac:spMk id="3" creationId="{00000000-0000-0000-0000-000000000000}"/>
          </ac:spMkLst>
        </pc:spChg>
        <pc:picChg chg="add del mod">
          <ac:chgData name="Ashley David" userId="S::ashley.david@hcisd.org::6d3c8d34-c183-4d1f-ab2f-387f9d8d5c08" providerId="AD" clId="Web-{E4B2107B-DE10-EDEC-CA37-7B0AF10DF293}" dt="2019-03-19T20:15:32.177" v="19"/>
          <ac:picMkLst>
            <pc:docMk/>
            <pc:sldMk cId="2029962593" sldId="261"/>
            <ac:picMk id="4" creationId="{93C0A2DB-ABDE-4F8B-931B-4EB303BA825B}"/>
          </ac:picMkLst>
        </pc:picChg>
        <pc:picChg chg="add mod">
          <ac:chgData name="Ashley David" userId="S::ashley.david@hcisd.org::6d3c8d34-c183-4d1f-ab2f-387f9d8d5c08" providerId="AD" clId="Web-{E4B2107B-DE10-EDEC-CA37-7B0AF10DF293}" dt="2019-03-19T20:16:09.302" v="27" actId="1076"/>
          <ac:picMkLst>
            <pc:docMk/>
            <pc:sldMk cId="2029962593" sldId="261"/>
            <ac:picMk id="6" creationId="{8B0430CD-D3FE-46BD-A1D9-1FE36EA56B04}"/>
          </ac:picMkLst>
        </pc:picChg>
      </pc:sldChg>
      <pc:sldChg chg="addSp modSp">
        <pc:chgData name="Ashley David" userId="S::ashley.david@hcisd.org::6d3c8d34-c183-4d1f-ab2f-387f9d8d5c08" providerId="AD" clId="Web-{E4B2107B-DE10-EDEC-CA37-7B0AF10DF293}" dt="2019-03-19T20:13:34.695" v="11" actId="1076"/>
        <pc:sldMkLst>
          <pc:docMk/>
          <pc:sldMk cId="925849277" sldId="262"/>
        </pc:sldMkLst>
        <pc:picChg chg="add mod">
          <ac:chgData name="Ashley David" userId="S::ashley.david@hcisd.org::6d3c8d34-c183-4d1f-ab2f-387f9d8d5c08" providerId="AD" clId="Web-{E4B2107B-DE10-EDEC-CA37-7B0AF10DF293}" dt="2019-03-19T20:13:34.695" v="11" actId="1076"/>
          <ac:picMkLst>
            <pc:docMk/>
            <pc:sldMk cId="925849277" sldId="262"/>
            <ac:picMk id="4" creationId="{0FCDEFCB-DE03-43A1-9E0B-FF3BB747D7D1}"/>
          </ac:picMkLst>
        </pc:picChg>
      </pc:sldChg>
      <pc:sldChg chg="addSp modSp mod setBg">
        <pc:chgData name="Ashley David" userId="S::ashley.david@hcisd.org::6d3c8d34-c183-4d1f-ab2f-387f9d8d5c08" providerId="AD" clId="Web-{E4B2107B-DE10-EDEC-CA37-7B0AF10DF293}" dt="2019-03-19T20:12:47.180" v="9"/>
        <pc:sldMkLst>
          <pc:docMk/>
          <pc:sldMk cId="840102345" sldId="263"/>
        </pc:sldMkLst>
        <pc:spChg chg="mod">
          <ac:chgData name="Ashley David" userId="S::ashley.david@hcisd.org::6d3c8d34-c183-4d1f-ab2f-387f9d8d5c08" providerId="AD" clId="Web-{E4B2107B-DE10-EDEC-CA37-7B0AF10DF293}" dt="2019-03-19T20:12:47.180" v="9"/>
          <ac:spMkLst>
            <pc:docMk/>
            <pc:sldMk cId="840102345" sldId="263"/>
            <ac:spMk id="2" creationId="{00000000-0000-0000-0000-000000000000}"/>
          </ac:spMkLst>
        </pc:spChg>
        <pc:spChg chg="mod ord">
          <ac:chgData name="Ashley David" userId="S::ashley.david@hcisd.org::6d3c8d34-c183-4d1f-ab2f-387f9d8d5c08" providerId="AD" clId="Web-{E4B2107B-DE10-EDEC-CA37-7B0AF10DF293}" dt="2019-03-19T20:12:36.711" v="7"/>
          <ac:spMkLst>
            <pc:docMk/>
            <pc:sldMk cId="840102345" sldId="263"/>
            <ac:spMk id="3" creationId="{00000000-0000-0000-0000-000000000000}"/>
          </ac:spMkLst>
        </pc:spChg>
        <pc:spChg chg="add">
          <ac:chgData name="Ashley David" userId="S::ashley.david@hcisd.org::6d3c8d34-c183-4d1f-ab2f-387f9d8d5c08" providerId="AD" clId="Web-{E4B2107B-DE10-EDEC-CA37-7B0AF10DF293}" dt="2019-03-19T20:11:15.884" v="3"/>
          <ac:spMkLst>
            <pc:docMk/>
            <pc:sldMk cId="840102345" sldId="263"/>
            <ac:spMk id="9" creationId="{52ABB703-2B0E-4C3B-B4A2-F3973548E561}"/>
          </ac:spMkLst>
        </pc:spChg>
        <pc:spChg chg="add">
          <ac:chgData name="Ashley David" userId="S::ashley.david@hcisd.org::6d3c8d34-c183-4d1f-ab2f-387f9d8d5c08" providerId="AD" clId="Web-{E4B2107B-DE10-EDEC-CA37-7B0AF10DF293}" dt="2019-03-19T20:11:15.884" v="3"/>
          <ac:spMkLst>
            <pc:docMk/>
            <pc:sldMk cId="840102345" sldId="263"/>
            <ac:spMk id="13" creationId="{E95DA498-D9A2-4DA9-B9DA-B3776E08CF7E}"/>
          </ac:spMkLst>
        </pc:spChg>
        <pc:spChg chg="add">
          <ac:chgData name="Ashley David" userId="S::ashley.david@hcisd.org::6d3c8d34-c183-4d1f-ab2f-387f9d8d5c08" providerId="AD" clId="Web-{E4B2107B-DE10-EDEC-CA37-7B0AF10DF293}" dt="2019-03-19T20:11:15.884" v="3"/>
          <ac:spMkLst>
            <pc:docMk/>
            <pc:sldMk cId="840102345" sldId="263"/>
            <ac:spMk id="15" creationId="{82A73093-4B9D-420D-B17E-52293703A1D4}"/>
          </ac:spMkLst>
        </pc:spChg>
        <pc:picChg chg="add mod">
          <ac:chgData name="Ashley David" userId="S::ashley.david@hcisd.org::6d3c8d34-c183-4d1f-ab2f-387f9d8d5c08" providerId="AD" clId="Web-{E4B2107B-DE10-EDEC-CA37-7B0AF10DF293}" dt="2019-03-19T20:11:15.884" v="3"/>
          <ac:picMkLst>
            <pc:docMk/>
            <pc:sldMk cId="840102345" sldId="263"/>
            <ac:picMk id="4" creationId="{57AC7B98-DE7A-429B-92CD-43CA3AB4BADC}"/>
          </ac:picMkLst>
        </pc:picChg>
        <pc:cxnChg chg="add">
          <ac:chgData name="Ashley David" userId="S::ashley.david@hcisd.org::6d3c8d34-c183-4d1f-ab2f-387f9d8d5c08" providerId="AD" clId="Web-{E4B2107B-DE10-EDEC-CA37-7B0AF10DF293}" dt="2019-03-19T20:11:15.884" v="3"/>
          <ac:cxnSpMkLst>
            <pc:docMk/>
            <pc:sldMk cId="840102345" sldId="263"/>
            <ac:cxnSpMk id="11" creationId="{9C21570E-E159-49A6-9891-FA397B7A92D3}"/>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C8029B-AD63-4CD7-BBD9-5090027EEDEF}" type="datetimeFigureOut">
              <a:rPr lang="en-US" smtClean="0"/>
              <a:t>3/25/2019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5520A-9662-4496-A628-E251D5834E6C}" type="slidenum">
              <a:rPr lang="en-US" smtClean="0"/>
              <a:t>‹#›</a:t>
            </a:fld>
            <a:endParaRPr lang="en-US"/>
          </a:p>
        </p:txBody>
      </p:sp>
    </p:spTree>
    <p:extLst>
      <p:ext uri="{BB962C8B-B14F-4D97-AF65-F5344CB8AC3E}">
        <p14:creationId xmlns:p14="http://schemas.microsoft.com/office/powerpoint/2010/main" val="31661258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8B2326D-4B7B-407A-A7B4-B571D4A91D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E6255-BA9C-43DB-B8FB-928418E0D2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1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2326D-4B7B-407A-A7B4-B571D4A91D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150192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2326D-4B7B-407A-A7B4-B571D4A91D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210577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2326D-4B7B-407A-A7B4-B571D4A91D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299968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2326D-4B7B-407A-A7B4-B571D4A91D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E6255-BA9C-43DB-B8FB-928418E0D2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32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B2326D-4B7B-407A-A7B4-B571D4A91DBE}"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33593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B2326D-4B7B-407A-A7B4-B571D4A91DBE}"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252574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B2326D-4B7B-407A-A7B4-B571D4A91DBE}"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428685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B2326D-4B7B-407A-A7B4-B571D4A91DBE}" type="datetimeFigureOut">
              <a:rPr lang="en-US" smtClean="0"/>
              <a:t>3/25/2019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374941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B2326D-4B7B-407A-A7B4-B571D4A91DBE}" type="datetimeFigureOut">
              <a:rPr lang="en-US" smtClean="0"/>
              <a:t>3/25/2019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FE6255-BA9C-43DB-B8FB-928418E0D2C0}" type="slidenum">
              <a:rPr lang="en-US" smtClean="0"/>
              <a:t>‹#›</a:t>
            </a:fld>
            <a:endParaRPr lang="en-US"/>
          </a:p>
        </p:txBody>
      </p:sp>
    </p:spTree>
    <p:extLst>
      <p:ext uri="{BB962C8B-B14F-4D97-AF65-F5344CB8AC3E}">
        <p14:creationId xmlns:p14="http://schemas.microsoft.com/office/powerpoint/2010/main" val="347310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2326D-4B7B-407A-A7B4-B571D4A91DBE}"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E6255-BA9C-43DB-B8FB-928418E0D2C0}" type="slidenum">
              <a:rPr lang="en-US" smtClean="0"/>
              <a:t>‹#›</a:t>
            </a:fld>
            <a:endParaRPr lang="en-US"/>
          </a:p>
        </p:txBody>
      </p:sp>
    </p:spTree>
    <p:extLst>
      <p:ext uri="{BB962C8B-B14F-4D97-AF65-F5344CB8AC3E}">
        <p14:creationId xmlns:p14="http://schemas.microsoft.com/office/powerpoint/2010/main" val="165221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B2326D-4B7B-407A-A7B4-B571D4A91DBE}" type="datetimeFigureOut">
              <a:rPr lang="en-US" smtClean="0"/>
              <a:t>3/25/2019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FE6255-BA9C-43DB-B8FB-928418E0D2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389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7866416" cy="1450757"/>
          </a:xfrm>
          <a:ln w="76200">
            <a:solidFill>
              <a:srgbClr val="FF0000"/>
            </a:solidFill>
          </a:ln>
        </p:spPr>
        <p:txBody>
          <a:bodyPr>
            <a:normAutofit/>
          </a:bodyPr>
          <a:lstStyle/>
          <a:p>
            <a:pPr algn="ctr"/>
            <a:r>
              <a:rPr lang="en-US" sz="7200"/>
              <a:t>African Natives (Red)</a:t>
            </a:r>
          </a:p>
        </p:txBody>
      </p:sp>
      <p:sp>
        <p:nvSpPr>
          <p:cNvPr id="5" name="Content Placeholder 4"/>
          <p:cNvSpPr>
            <a:spLocks noGrp="1"/>
          </p:cNvSpPr>
          <p:nvPr>
            <p:ph idx="1"/>
          </p:nvPr>
        </p:nvSpPr>
        <p:spPr>
          <a:xfrm>
            <a:off x="1097280" y="1845734"/>
            <a:ext cx="7866416" cy="4023360"/>
          </a:xfrm>
          <a:ln w="76200">
            <a:solidFill>
              <a:srgbClr val="FF0000"/>
            </a:solidFill>
          </a:ln>
        </p:spPr>
        <p:txBody>
          <a:bodyPr>
            <a:normAutofit/>
          </a:bodyPr>
          <a:lstStyle/>
          <a:p>
            <a:pPr marL="457200" indent="-457200">
              <a:buFont typeface="+mj-lt"/>
              <a:buAutoNum type="arabicPeriod"/>
            </a:pPr>
            <a:r>
              <a:rPr lang="en-US" sz="2400"/>
              <a:t>Before Europeans stepped foot on African soil, Native Africans had many diverse groups.</a:t>
            </a:r>
          </a:p>
          <a:p>
            <a:pPr marL="457200" indent="-457200">
              <a:buFont typeface="+mj-lt"/>
              <a:buAutoNum type="arabicPeriod"/>
            </a:pPr>
            <a:r>
              <a:rPr lang="en-US" sz="2400"/>
              <a:t>Most West Africans lived in small villages and identified primarily with their extended family or clan, rather than an ethnic or national identity. </a:t>
            </a:r>
          </a:p>
          <a:p>
            <a:pPr marL="457200" indent="-457200">
              <a:buFont typeface="+mj-lt"/>
              <a:buAutoNum type="arabicPeriod"/>
            </a:pPr>
            <a:r>
              <a:rPr lang="en-US" sz="2400"/>
              <a:t>The first major empire to emerge in </a:t>
            </a:r>
            <a:r>
              <a:rPr lang="en-US" sz="2400" b="1"/>
              <a:t>West Africa </a:t>
            </a:r>
            <a:r>
              <a:rPr lang="en-US" sz="2400"/>
              <a:t>was the </a:t>
            </a:r>
            <a:r>
              <a:rPr lang="en-US" sz="2400" b="1"/>
              <a:t>Ghana</a:t>
            </a:r>
            <a:r>
              <a:rPr lang="en-US" sz="2400"/>
              <a:t> Empire when Soninke farmers gained wealth from trade. </a:t>
            </a:r>
          </a:p>
          <a:p>
            <a:pPr marL="457200" indent="-457200">
              <a:buFont typeface="+mj-lt"/>
              <a:buAutoNum type="arabicPeriod"/>
            </a:pPr>
            <a:r>
              <a:rPr lang="en-US" sz="2400"/>
              <a:t>Under the leadership of </a:t>
            </a:r>
            <a:r>
              <a:rPr lang="en-US" sz="2400" err="1"/>
              <a:t>Sundiata</a:t>
            </a:r>
            <a:r>
              <a:rPr lang="en-US" sz="2400"/>
              <a:t> Keita, </a:t>
            </a:r>
            <a:r>
              <a:rPr lang="en-US" sz="2400" b="1"/>
              <a:t>Mali</a:t>
            </a:r>
            <a:r>
              <a:rPr lang="en-US" sz="2400"/>
              <a:t> replaced Ghana as the leading state in West Africa.</a:t>
            </a:r>
          </a:p>
        </p:txBody>
      </p:sp>
      <p:pic>
        <p:nvPicPr>
          <p:cNvPr id="2" name="Picture 2" descr="A close up of a map&#10;&#10;Description generated with very high confidence">
            <a:extLst>
              <a:ext uri="{FF2B5EF4-FFF2-40B4-BE49-F238E27FC236}">
                <a16:creationId xmlns:a16="http://schemas.microsoft.com/office/drawing/2014/main" id="{0F3266D4-93E8-4DFE-AA96-D14A6C9971D6}"/>
              </a:ext>
            </a:extLst>
          </p:cNvPr>
          <p:cNvPicPr>
            <a:picLocks noChangeAspect="1"/>
          </p:cNvPicPr>
          <p:nvPr/>
        </p:nvPicPr>
        <p:blipFill>
          <a:blip r:embed="rId2"/>
          <a:stretch>
            <a:fillRect/>
          </a:stretch>
        </p:blipFill>
        <p:spPr>
          <a:xfrm>
            <a:off x="9160716" y="2421228"/>
            <a:ext cx="2906992" cy="3177410"/>
          </a:xfrm>
          <a:prstGeom prst="rect">
            <a:avLst/>
          </a:prstGeom>
        </p:spPr>
      </p:pic>
    </p:spTree>
    <p:extLst>
      <p:ext uri="{BB962C8B-B14F-4D97-AF65-F5344CB8AC3E}">
        <p14:creationId xmlns:p14="http://schemas.microsoft.com/office/powerpoint/2010/main" val="89167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355813" cy="1450757"/>
          </a:xfrm>
          <a:ln w="76200">
            <a:solidFill>
              <a:srgbClr val="FFFF00"/>
            </a:solidFill>
          </a:ln>
        </p:spPr>
        <p:txBody>
          <a:bodyPr>
            <a:normAutofit/>
          </a:bodyPr>
          <a:lstStyle/>
          <a:p>
            <a:pPr algn="ctr"/>
            <a:r>
              <a:rPr lang="en-US" sz="8000"/>
              <a:t>Portugal (Yellow)</a:t>
            </a:r>
          </a:p>
        </p:txBody>
      </p:sp>
      <p:sp>
        <p:nvSpPr>
          <p:cNvPr id="3" name="Content Placeholder 2"/>
          <p:cNvSpPr>
            <a:spLocks noGrp="1"/>
          </p:cNvSpPr>
          <p:nvPr>
            <p:ph idx="1"/>
          </p:nvPr>
        </p:nvSpPr>
        <p:spPr>
          <a:xfrm>
            <a:off x="1097280" y="1845734"/>
            <a:ext cx="8355813" cy="4023360"/>
          </a:xfrm>
          <a:ln w="76200">
            <a:solidFill>
              <a:srgbClr val="FFFF00"/>
            </a:solidFill>
          </a:ln>
        </p:spPr>
        <p:txBody>
          <a:bodyPr>
            <a:normAutofit/>
          </a:bodyPr>
          <a:lstStyle/>
          <a:p>
            <a:pPr marL="457200" indent="-457200">
              <a:buFont typeface="+mj-lt"/>
              <a:buAutoNum type="arabicPeriod"/>
            </a:pPr>
            <a:r>
              <a:rPr lang="en-US" sz="2400"/>
              <a:t>The European slave trade began with Portugal’s exploration of the west coast of Africa in search of a sea trade route to the Orient.</a:t>
            </a:r>
          </a:p>
          <a:p>
            <a:pPr marL="457200" indent="-457200">
              <a:buFont typeface="+mj-lt"/>
              <a:buAutoNum type="arabicPeriod"/>
            </a:pPr>
            <a:r>
              <a:rPr lang="en-US" sz="2400"/>
              <a:t>Portuguese traders built Elmina Castle in present-day </a:t>
            </a:r>
            <a:r>
              <a:rPr lang="en-US" sz="2400" b="1"/>
              <a:t>Ghana</a:t>
            </a:r>
            <a:r>
              <a:rPr lang="en-US" sz="2400"/>
              <a:t>, on the west coast of Africa. Originally built as a fortified trading post, the castle had mounted cannons facing out to sea, not inland toward continental Africa because they were more worried about European invaders. </a:t>
            </a:r>
          </a:p>
          <a:p>
            <a:pPr marL="457200" indent="-457200">
              <a:buFont typeface="+mj-lt"/>
              <a:buAutoNum type="arabicPeriod"/>
            </a:pPr>
            <a:r>
              <a:rPr lang="en-US" sz="2400"/>
              <a:t>During the Berlin Conference of 1884, Portugal gained control over the modern day countries of </a:t>
            </a:r>
            <a:r>
              <a:rPr lang="en-US" sz="2400" b="1"/>
              <a:t>Angola</a:t>
            </a:r>
            <a:r>
              <a:rPr lang="en-US" sz="2400"/>
              <a:t> and </a:t>
            </a:r>
            <a:r>
              <a:rPr lang="en-US" sz="2400" b="1"/>
              <a:t>Mozambique</a:t>
            </a:r>
            <a:r>
              <a:rPr lang="en-US" sz="2400"/>
              <a:t>.</a:t>
            </a:r>
          </a:p>
        </p:txBody>
      </p:sp>
      <p:pic>
        <p:nvPicPr>
          <p:cNvPr id="4" name="Picture 4" descr="A close up of a map&#10;&#10;Description generated with high confidence">
            <a:extLst>
              <a:ext uri="{FF2B5EF4-FFF2-40B4-BE49-F238E27FC236}">
                <a16:creationId xmlns:a16="http://schemas.microsoft.com/office/drawing/2014/main" id="{F9146C7A-FD41-40F7-9A57-7524ADBDCD2E}"/>
              </a:ext>
            </a:extLst>
          </p:cNvPr>
          <p:cNvPicPr>
            <a:picLocks noChangeAspect="1"/>
          </p:cNvPicPr>
          <p:nvPr/>
        </p:nvPicPr>
        <p:blipFill>
          <a:blip r:embed="rId2"/>
          <a:stretch>
            <a:fillRect/>
          </a:stretch>
        </p:blipFill>
        <p:spPr>
          <a:xfrm>
            <a:off x="8701927" y="2052520"/>
            <a:ext cx="3387042" cy="3387042"/>
          </a:xfrm>
          <a:prstGeom prst="rect">
            <a:avLst/>
          </a:prstGeom>
        </p:spPr>
      </p:pic>
    </p:spTree>
    <p:extLst>
      <p:ext uri="{BB962C8B-B14F-4D97-AF65-F5344CB8AC3E}">
        <p14:creationId xmlns:p14="http://schemas.microsoft.com/office/powerpoint/2010/main" val="210746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595691" cy="1450757"/>
          </a:xfrm>
          <a:ln w="76200">
            <a:solidFill>
              <a:schemeClr val="accent2">
                <a:lumMod val="75000"/>
              </a:schemeClr>
            </a:solidFill>
          </a:ln>
        </p:spPr>
        <p:txBody>
          <a:bodyPr>
            <a:normAutofit/>
          </a:bodyPr>
          <a:lstStyle/>
          <a:p>
            <a:pPr algn="ctr"/>
            <a:r>
              <a:rPr lang="en-US" sz="8800"/>
              <a:t>Spain (Brown)</a:t>
            </a:r>
          </a:p>
        </p:txBody>
      </p:sp>
      <p:sp>
        <p:nvSpPr>
          <p:cNvPr id="3" name="Content Placeholder 2"/>
          <p:cNvSpPr>
            <a:spLocks noGrp="1"/>
          </p:cNvSpPr>
          <p:nvPr>
            <p:ph idx="1"/>
          </p:nvPr>
        </p:nvSpPr>
        <p:spPr>
          <a:xfrm>
            <a:off x="1097280" y="1845734"/>
            <a:ext cx="7595691" cy="4023360"/>
          </a:xfrm>
          <a:ln w="76200">
            <a:solidFill>
              <a:schemeClr val="accent2">
                <a:lumMod val="75000"/>
              </a:schemeClr>
            </a:solidFill>
          </a:ln>
        </p:spPr>
        <p:txBody>
          <a:bodyPr>
            <a:normAutofit/>
          </a:bodyPr>
          <a:lstStyle/>
          <a:p>
            <a:pPr marL="457200" indent="-457200">
              <a:buFont typeface="+mj-lt"/>
              <a:buAutoNum type="arabicPeriod"/>
            </a:pPr>
            <a:r>
              <a:rPr lang="en-US" sz="2800"/>
              <a:t> During the 19th century, Spanish interests expanded into regions of Africa, such as </a:t>
            </a:r>
            <a:r>
              <a:rPr lang="en-US" sz="2800" b="1"/>
              <a:t>Western Sahara </a:t>
            </a:r>
            <a:r>
              <a:rPr lang="en-US" sz="2800"/>
              <a:t>and the </a:t>
            </a:r>
            <a:r>
              <a:rPr lang="en-US" sz="2800" b="1"/>
              <a:t>Gulf of Guinea</a:t>
            </a:r>
            <a:r>
              <a:rPr lang="en-US" sz="2800"/>
              <a:t>.</a:t>
            </a:r>
          </a:p>
          <a:p>
            <a:pPr marL="457200" indent="-457200">
              <a:buFont typeface="+mj-lt"/>
              <a:buAutoNum type="arabicPeriod"/>
            </a:pPr>
            <a:r>
              <a:rPr lang="en-US" sz="2800"/>
              <a:t>North </a:t>
            </a:r>
            <a:r>
              <a:rPr lang="en-US" sz="2800" b="1"/>
              <a:t>Morocco</a:t>
            </a:r>
            <a:r>
              <a:rPr lang="en-US" sz="2800"/>
              <a:t> was the first area Spain conquered, and Spanish Western Africa was the last.</a:t>
            </a:r>
          </a:p>
          <a:p>
            <a:pPr marL="457200" indent="-457200">
              <a:buFont typeface="+mj-lt"/>
              <a:buAutoNum type="arabicPeriod"/>
            </a:pPr>
            <a:r>
              <a:rPr lang="en-US" sz="2800"/>
              <a:t>During the Berlin Conference of 1884 Spain takes control of small coastlines in modern day </a:t>
            </a:r>
            <a:r>
              <a:rPr lang="en-US" sz="2800" b="1"/>
              <a:t>Cameroon</a:t>
            </a:r>
            <a:r>
              <a:rPr lang="en-US" sz="2800"/>
              <a:t> and </a:t>
            </a:r>
            <a:r>
              <a:rPr lang="en-US" sz="2800" b="1"/>
              <a:t>Morocco</a:t>
            </a:r>
            <a:r>
              <a:rPr lang="en-US" sz="2800"/>
              <a:t>.</a:t>
            </a:r>
          </a:p>
        </p:txBody>
      </p:sp>
      <p:pic>
        <p:nvPicPr>
          <p:cNvPr id="4" name="Picture 4" descr="A close up of a map&#10;&#10;Description generated with high confidence">
            <a:extLst>
              <a:ext uri="{FF2B5EF4-FFF2-40B4-BE49-F238E27FC236}">
                <a16:creationId xmlns:a16="http://schemas.microsoft.com/office/drawing/2014/main" id="{C7F6B2C6-5BFF-4248-B407-A67D6F79E473}"/>
              </a:ext>
            </a:extLst>
          </p:cNvPr>
          <p:cNvPicPr>
            <a:picLocks noChangeAspect="1"/>
          </p:cNvPicPr>
          <p:nvPr/>
        </p:nvPicPr>
        <p:blipFill>
          <a:blip r:embed="rId2"/>
          <a:stretch>
            <a:fillRect/>
          </a:stretch>
        </p:blipFill>
        <p:spPr>
          <a:xfrm>
            <a:off x="8692971" y="2256544"/>
            <a:ext cx="3201740" cy="3201740"/>
          </a:xfrm>
          <a:prstGeom prst="rect">
            <a:avLst/>
          </a:prstGeom>
        </p:spPr>
      </p:pic>
    </p:spTree>
    <p:extLst>
      <p:ext uri="{BB962C8B-B14F-4D97-AF65-F5344CB8AC3E}">
        <p14:creationId xmlns:p14="http://schemas.microsoft.com/office/powerpoint/2010/main" val="408414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608838" cy="1450757"/>
          </a:xfrm>
          <a:ln w="76200">
            <a:solidFill>
              <a:srgbClr val="FF6600"/>
            </a:solidFill>
          </a:ln>
        </p:spPr>
        <p:txBody>
          <a:bodyPr>
            <a:normAutofit/>
          </a:bodyPr>
          <a:lstStyle/>
          <a:p>
            <a:pPr algn="ctr"/>
            <a:r>
              <a:rPr lang="en-US" sz="7200"/>
              <a:t>Germany (Orange)</a:t>
            </a:r>
          </a:p>
        </p:txBody>
      </p:sp>
      <p:sp>
        <p:nvSpPr>
          <p:cNvPr id="3" name="Content Placeholder 2"/>
          <p:cNvSpPr>
            <a:spLocks noGrp="1"/>
          </p:cNvSpPr>
          <p:nvPr>
            <p:ph idx="1"/>
          </p:nvPr>
        </p:nvSpPr>
        <p:spPr>
          <a:xfrm>
            <a:off x="1097280" y="1845734"/>
            <a:ext cx="7608838" cy="4023360"/>
          </a:xfrm>
          <a:ln w="76200">
            <a:solidFill>
              <a:srgbClr val="FF6600"/>
            </a:solidFill>
          </a:ln>
        </p:spPr>
        <p:txBody>
          <a:bodyPr vert="horz" lIns="0" tIns="45720" rIns="0" bIns="45720" rtlCol="0" anchor="t">
            <a:normAutofit lnSpcReduction="10000"/>
          </a:bodyPr>
          <a:lstStyle/>
          <a:p>
            <a:pPr marL="457200" indent="-457200">
              <a:buFont typeface="+mj-lt"/>
              <a:buAutoNum type="arabicPeriod"/>
            </a:pPr>
            <a:r>
              <a:rPr lang="en-US" sz="2400"/>
              <a:t>Germany lagged behind smaller and less-powerful nations, so their colonial power was less than other European nations at the beginning.</a:t>
            </a:r>
          </a:p>
          <a:p>
            <a:pPr marL="457200" indent="-457200">
              <a:buFont typeface="+mj-lt"/>
              <a:buAutoNum type="arabicPeriod"/>
            </a:pPr>
            <a:r>
              <a:rPr lang="en-US" sz="2400"/>
              <a:t>By the 1880’s Germany became the third-largest colonial power in Africa. Nearly all of its overall empire of 2.6 million square kilometers and 14 million colonial subjects. In 1914 Germany </a:t>
            </a:r>
            <a:r>
              <a:rPr lang="en-US" sz="2400" err="1"/>
              <a:t>possesed</a:t>
            </a:r>
            <a:r>
              <a:rPr lang="en-US" sz="2400"/>
              <a:t> areas of Southwest Africa, </a:t>
            </a:r>
            <a:r>
              <a:rPr lang="en-US" sz="2400" b="1"/>
              <a:t>Togo</a:t>
            </a:r>
            <a:r>
              <a:rPr lang="en-US" sz="2400"/>
              <a:t>, </a:t>
            </a:r>
            <a:r>
              <a:rPr lang="en-US" sz="2400" b="1"/>
              <a:t>Cameroon</a:t>
            </a:r>
            <a:r>
              <a:rPr lang="en-US" sz="2400"/>
              <a:t>, and </a:t>
            </a:r>
            <a:r>
              <a:rPr lang="en-US" sz="2400" b="1"/>
              <a:t>Lake Tanganyika</a:t>
            </a:r>
            <a:r>
              <a:rPr lang="en-US" sz="2400"/>
              <a:t>.</a:t>
            </a:r>
            <a:endParaRPr lang="en-US" sz="2400">
              <a:cs typeface="Calibri"/>
            </a:endParaRPr>
          </a:p>
          <a:p>
            <a:pPr marL="457200" indent="-457200">
              <a:buFont typeface="+mj-lt"/>
              <a:buAutoNum type="arabicPeriod"/>
            </a:pPr>
            <a:r>
              <a:rPr lang="en-US" sz="2400"/>
              <a:t>During the Berlin Conference of 1884 Germany gained control of the modern day countries of </a:t>
            </a:r>
            <a:r>
              <a:rPr lang="en-US" sz="2400" b="1"/>
              <a:t>Tanzania</a:t>
            </a:r>
            <a:r>
              <a:rPr lang="en-US" sz="2400"/>
              <a:t>, and </a:t>
            </a:r>
            <a:r>
              <a:rPr lang="en-US" sz="2400" b="1"/>
              <a:t>Namibia</a:t>
            </a:r>
            <a:r>
              <a:rPr lang="en-US" sz="2400"/>
              <a:t> as well.</a:t>
            </a:r>
            <a:endParaRPr lang="en-US" sz="2400">
              <a:cs typeface="Calibri"/>
            </a:endParaRPr>
          </a:p>
          <a:p>
            <a:endParaRPr lang="en-US"/>
          </a:p>
        </p:txBody>
      </p:sp>
      <p:pic>
        <p:nvPicPr>
          <p:cNvPr id="4" name="Picture 4" descr="A close up of a map&#10;&#10;Description generated with high confidence">
            <a:extLst>
              <a:ext uri="{FF2B5EF4-FFF2-40B4-BE49-F238E27FC236}">
                <a16:creationId xmlns:a16="http://schemas.microsoft.com/office/drawing/2014/main" id="{386DAB74-7116-48C2-80F0-13F78997B46A}"/>
              </a:ext>
            </a:extLst>
          </p:cNvPr>
          <p:cNvPicPr>
            <a:picLocks noChangeAspect="1"/>
          </p:cNvPicPr>
          <p:nvPr/>
        </p:nvPicPr>
        <p:blipFill>
          <a:blip r:embed="rId2"/>
          <a:stretch>
            <a:fillRect/>
          </a:stretch>
        </p:blipFill>
        <p:spPr>
          <a:xfrm>
            <a:off x="8505108" y="2143009"/>
            <a:ext cx="3686892" cy="3428810"/>
          </a:xfrm>
          <a:prstGeom prst="rect">
            <a:avLst/>
          </a:prstGeom>
        </p:spPr>
      </p:pic>
    </p:spTree>
    <p:extLst>
      <p:ext uri="{BB962C8B-B14F-4D97-AF65-F5344CB8AC3E}">
        <p14:creationId xmlns:p14="http://schemas.microsoft.com/office/powerpoint/2010/main" val="283280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614" y="222208"/>
            <a:ext cx="7979749" cy="1450757"/>
          </a:xfrm>
          <a:ln w="76200">
            <a:solidFill>
              <a:schemeClr val="bg2">
                <a:lumMod val="50000"/>
              </a:schemeClr>
            </a:solidFill>
          </a:ln>
        </p:spPr>
        <p:txBody>
          <a:bodyPr>
            <a:normAutofit/>
          </a:bodyPr>
          <a:lstStyle/>
          <a:p>
            <a:pPr algn="ctr"/>
            <a:r>
              <a:rPr lang="en-US" sz="8000" dirty="0"/>
              <a:t>Great Britain (Blue)</a:t>
            </a:r>
          </a:p>
        </p:txBody>
      </p:sp>
      <p:sp>
        <p:nvSpPr>
          <p:cNvPr id="3" name="Content Placeholder 2"/>
          <p:cNvSpPr>
            <a:spLocks noGrp="1"/>
          </p:cNvSpPr>
          <p:nvPr>
            <p:ph idx="1"/>
          </p:nvPr>
        </p:nvSpPr>
        <p:spPr>
          <a:xfrm>
            <a:off x="1097280" y="1845734"/>
            <a:ext cx="8008083" cy="4023360"/>
          </a:xfrm>
          <a:ln w="76200">
            <a:solidFill>
              <a:schemeClr val="bg2">
                <a:lumMod val="50000"/>
              </a:schemeClr>
            </a:solidFill>
          </a:ln>
        </p:spPr>
        <p:txBody>
          <a:bodyPr>
            <a:normAutofit/>
          </a:bodyPr>
          <a:lstStyle/>
          <a:p>
            <a:pPr marL="457200" indent="-457200">
              <a:buFont typeface="+mj-lt"/>
              <a:buAutoNum type="arabicPeriod"/>
            </a:pPr>
            <a:r>
              <a:rPr lang="en-US"/>
              <a:t>The British moved aggressively into South Africa while looking for a lucrative trade route. The British acquired the Dutch Cape Colony in 1806. By 1820, more and more Brits were immigrating to South Africa, pushing out the Dutch who had been living there. The British knew these Dutch territories were rich in gold and diamonds, which would lead to big profits. In 1902 after two bloody wars, the British occupied the Cape Colony and the Dutch republics.</a:t>
            </a:r>
          </a:p>
          <a:p>
            <a:pPr marL="457200" indent="-457200">
              <a:buFont typeface="+mj-lt"/>
              <a:buAutoNum type="arabicPeriod"/>
            </a:pPr>
            <a:r>
              <a:rPr lang="en-US"/>
              <a:t>During the Berlin Conference of 1884, Great Britain gained control of the modern day countries of </a:t>
            </a:r>
            <a:r>
              <a:rPr lang="en-US" b="1"/>
              <a:t>Egypt, Sudan, Nigeria, Ghana, Sierra Leone, Uganda, South Africa, Botswana, Zimbabwe, Zambia, Malawi</a:t>
            </a:r>
            <a:r>
              <a:rPr lang="en-US"/>
              <a:t>, and </a:t>
            </a:r>
            <a:r>
              <a:rPr lang="en-US" b="1"/>
              <a:t>Kenya</a:t>
            </a:r>
            <a:r>
              <a:rPr lang="en-US"/>
              <a:t>, and the </a:t>
            </a:r>
            <a:r>
              <a:rPr lang="en-US" b="1"/>
              <a:t>northern part of Somalia</a:t>
            </a:r>
            <a:r>
              <a:rPr lang="en-US"/>
              <a:t>.</a:t>
            </a:r>
          </a:p>
          <a:p>
            <a:endParaRPr lang="en-US"/>
          </a:p>
        </p:txBody>
      </p:sp>
      <p:pic>
        <p:nvPicPr>
          <p:cNvPr id="4" name="Picture 4" descr="A close up of a map&#10;&#10;Description generated with high confidence">
            <a:extLst>
              <a:ext uri="{FF2B5EF4-FFF2-40B4-BE49-F238E27FC236}">
                <a16:creationId xmlns:a16="http://schemas.microsoft.com/office/drawing/2014/main" id="{BF57A87F-1856-4106-91C8-29547EC69A9B}"/>
              </a:ext>
            </a:extLst>
          </p:cNvPr>
          <p:cNvPicPr>
            <a:picLocks noChangeAspect="1"/>
          </p:cNvPicPr>
          <p:nvPr/>
        </p:nvPicPr>
        <p:blipFill>
          <a:blip r:embed="rId2"/>
          <a:stretch>
            <a:fillRect/>
          </a:stretch>
        </p:blipFill>
        <p:spPr>
          <a:xfrm>
            <a:off x="8924353" y="2472744"/>
            <a:ext cx="3126240" cy="2913656"/>
          </a:xfrm>
          <a:prstGeom prst="rect">
            <a:avLst/>
          </a:prstGeom>
        </p:spPr>
      </p:pic>
    </p:spTree>
    <p:extLst>
      <p:ext uri="{BB962C8B-B14F-4D97-AF65-F5344CB8AC3E}">
        <p14:creationId xmlns:p14="http://schemas.microsoft.com/office/powerpoint/2010/main" val="122576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032740" cy="1450757"/>
          </a:xfrm>
          <a:ln w="76200">
            <a:solidFill>
              <a:srgbClr val="00B050"/>
            </a:solidFill>
          </a:ln>
        </p:spPr>
        <p:txBody>
          <a:bodyPr>
            <a:normAutofit/>
          </a:bodyPr>
          <a:lstStyle/>
          <a:p>
            <a:pPr algn="ctr"/>
            <a:r>
              <a:rPr lang="en-US" sz="7200"/>
              <a:t>France (Green)</a:t>
            </a:r>
          </a:p>
        </p:txBody>
      </p:sp>
      <p:sp>
        <p:nvSpPr>
          <p:cNvPr id="3" name="Content Placeholder 2"/>
          <p:cNvSpPr>
            <a:spLocks noGrp="1"/>
          </p:cNvSpPr>
          <p:nvPr>
            <p:ph idx="1"/>
          </p:nvPr>
        </p:nvSpPr>
        <p:spPr>
          <a:xfrm>
            <a:off x="1097280" y="1845734"/>
            <a:ext cx="6032740" cy="4023360"/>
          </a:xfrm>
          <a:ln w="76200">
            <a:solidFill>
              <a:srgbClr val="00B050"/>
            </a:solidFill>
          </a:ln>
        </p:spPr>
        <p:txBody>
          <a:bodyPr>
            <a:normAutofit/>
          </a:bodyPr>
          <a:lstStyle/>
          <a:p>
            <a:pPr marL="457200" indent="-457200">
              <a:buFont typeface="+mj-lt"/>
              <a:buAutoNum type="arabicPeriod"/>
            </a:pPr>
            <a:r>
              <a:rPr lang="en-US"/>
              <a:t>Although the French had established a trade port on the West African coast as early as 1659 at St. Louis (present day Senegal), their participation in West Africa did not increase substantially until later in the nineteenth century.</a:t>
            </a:r>
          </a:p>
          <a:p>
            <a:pPr marL="457200" indent="-457200">
              <a:buFont typeface="+mj-lt"/>
              <a:buAutoNum type="arabicPeriod"/>
            </a:pPr>
            <a:r>
              <a:rPr lang="en-US"/>
              <a:t>Although the French had contact in other areas of coastal West Africa their efforts were most clearly focused on the Senegal River area.</a:t>
            </a:r>
          </a:p>
          <a:p>
            <a:pPr marL="457200" indent="-457200">
              <a:buFont typeface="+mj-lt"/>
              <a:buAutoNum type="arabicPeriod"/>
            </a:pPr>
            <a:r>
              <a:rPr lang="en-US"/>
              <a:t>During the Berlin Conference of 1884, France gained control of the modern day countries of </a:t>
            </a:r>
            <a:r>
              <a:rPr lang="en-US" b="1"/>
              <a:t>Algeria, Mauritania, Mali, Niger, Chad, The Central African Republic</a:t>
            </a:r>
            <a:r>
              <a:rPr lang="en-US"/>
              <a:t>, and </a:t>
            </a:r>
            <a:r>
              <a:rPr lang="en-US" b="1"/>
              <a:t>Madagascar</a:t>
            </a:r>
            <a:r>
              <a:rPr lang="en-US"/>
              <a:t>.</a:t>
            </a:r>
          </a:p>
        </p:txBody>
      </p:sp>
      <p:pic>
        <p:nvPicPr>
          <p:cNvPr id="4" name="Picture 4" descr="A close up of a map&#10;&#10;Description generated with high confidence">
            <a:extLst>
              <a:ext uri="{FF2B5EF4-FFF2-40B4-BE49-F238E27FC236}">
                <a16:creationId xmlns:a16="http://schemas.microsoft.com/office/drawing/2014/main" id="{A4604B12-71A7-4DA8-9CDD-AE609A3D81C5}"/>
              </a:ext>
            </a:extLst>
          </p:cNvPr>
          <p:cNvPicPr>
            <a:picLocks noChangeAspect="1"/>
          </p:cNvPicPr>
          <p:nvPr/>
        </p:nvPicPr>
        <p:blipFill>
          <a:blip r:embed="rId2"/>
          <a:stretch>
            <a:fillRect/>
          </a:stretch>
        </p:blipFill>
        <p:spPr>
          <a:xfrm>
            <a:off x="7671758" y="1796277"/>
            <a:ext cx="4310331" cy="4142463"/>
          </a:xfrm>
          <a:prstGeom prst="rect">
            <a:avLst/>
          </a:prstGeom>
        </p:spPr>
      </p:pic>
    </p:spTree>
    <p:extLst>
      <p:ext uri="{BB962C8B-B14F-4D97-AF65-F5344CB8AC3E}">
        <p14:creationId xmlns:p14="http://schemas.microsoft.com/office/powerpoint/2010/main" val="202996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990652" cy="1450757"/>
          </a:xfrm>
          <a:ln w="76200">
            <a:solidFill>
              <a:srgbClr val="7030A0"/>
            </a:solidFill>
          </a:ln>
        </p:spPr>
        <p:txBody>
          <a:bodyPr>
            <a:normAutofit/>
          </a:bodyPr>
          <a:lstStyle/>
          <a:p>
            <a:pPr algn="ctr"/>
            <a:r>
              <a:rPr lang="en-US" sz="7200"/>
              <a:t>Italy (Purple)</a:t>
            </a:r>
          </a:p>
        </p:txBody>
      </p:sp>
      <p:sp>
        <p:nvSpPr>
          <p:cNvPr id="3" name="Content Placeholder 2"/>
          <p:cNvSpPr>
            <a:spLocks noGrp="1"/>
          </p:cNvSpPr>
          <p:nvPr>
            <p:ph idx="1"/>
          </p:nvPr>
        </p:nvSpPr>
        <p:spPr>
          <a:xfrm>
            <a:off x="1097280" y="1845734"/>
            <a:ext cx="6990652" cy="4023360"/>
          </a:xfrm>
          <a:ln w="76200">
            <a:solidFill>
              <a:srgbClr val="7030A0"/>
            </a:solidFill>
          </a:ln>
        </p:spPr>
        <p:txBody>
          <a:bodyPr>
            <a:normAutofit/>
          </a:bodyPr>
          <a:lstStyle/>
          <a:p>
            <a:pPr marL="457200" indent="-457200">
              <a:buFont typeface="+mj-lt"/>
              <a:buAutoNum type="arabicPeriod"/>
            </a:pPr>
            <a:r>
              <a:rPr lang="en-US" sz="2400"/>
              <a:t>Italy eyes the African continent with the Italian colonization of </a:t>
            </a:r>
            <a:r>
              <a:rPr lang="en-US" sz="2400" b="1"/>
              <a:t>Eritrea</a:t>
            </a:r>
            <a:r>
              <a:rPr lang="en-US" sz="2400"/>
              <a:t>, and continues with the acquisition of Libya and Somalia, and the invasion and occupation of Ethiopia. </a:t>
            </a:r>
          </a:p>
          <a:p>
            <a:pPr marL="457200" indent="-457200">
              <a:buFont typeface="+mj-lt"/>
              <a:buAutoNum type="arabicPeriod"/>
            </a:pPr>
            <a:endParaRPr lang="en-US" sz="2400"/>
          </a:p>
          <a:p>
            <a:pPr marL="457200" indent="-457200">
              <a:buFont typeface="+mj-lt"/>
              <a:buAutoNum type="arabicPeriod"/>
            </a:pPr>
            <a:r>
              <a:rPr lang="en-US" sz="2400"/>
              <a:t>During the Berlin Conference of 1884, Italy gained control of the modern day countries of </a:t>
            </a:r>
            <a:r>
              <a:rPr lang="en-US" sz="2400" b="1"/>
              <a:t>Libya</a:t>
            </a:r>
            <a:r>
              <a:rPr lang="en-US" sz="2400"/>
              <a:t> and </a:t>
            </a:r>
            <a:r>
              <a:rPr lang="en-US" sz="2400" b="1"/>
              <a:t>Somalia</a:t>
            </a:r>
            <a:r>
              <a:rPr lang="en-US" sz="2400"/>
              <a:t>.</a:t>
            </a:r>
          </a:p>
          <a:p>
            <a:endParaRPr lang="en-US"/>
          </a:p>
        </p:txBody>
      </p:sp>
      <p:pic>
        <p:nvPicPr>
          <p:cNvPr id="4" name="Picture 4" descr="A picture containing text, map&#10;&#10;Description generated with high confidence">
            <a:extLst>
              <a:ext uri="{FF2B5EF4-FFF2-40B4-BE49-F238E27FC236}">
                <a16:creationId xmlns:a16="http://schemas.microsoft.com/office/drawing/2014/main" id="{0FCDEFCB-DE03-43A1-9E0B-FF3BB747D7D1}"/>
              </a:ext>
            </a:extLst>
          </p:cNvPr>
          <p:cNvPicPr>
            <a:picLocks noChangeAspect="1"/>
          </p:cNvPicPr>
          <p:nvPr/>
        </p:nvPicPr>
        <p:blipFill>
          <a:blip r:embed="rId2"/>
          <a:stretch>
            <a:fillRect/>
          </a:stretch>
        </p:blipFill>
        <p:spPr>
          <a:xfrm>
            <a:off x="8443953" y="2382591"/>
            <a:ext cx="3214004" cy="3225483"/>
          </a:xfrm>
          <a:prstGeom prst="rect">
            <a:avLst/>
          </a:prstGeom>
        </p:spPr>
      </p:pic>
    </p:spTree>
    <p:extLst>
      <p:ext uri="{BB962C8B-B14F-4D97-AF65-F5344CB8AC3E}">
        <p14:creationId xmlns:p14="http://schemas.microsoft.com/office/powerpoint/2010/main" val="92584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a:prstGeom prst="rect">
            <a:avLst/>
          </a:prstGeom>
          <a:ln w="57150">
            <a:solidFill>
              <a:schemeClr val="bg1">
                <a:lumMod val="65000"/>
              </a:schemeClr>
            </a:solidFill>
          </a:ln>
        </p:spPr>
        <p:txBody>
          <a:bodyPr>
            <a:normAutofit/>
          </a:bodyPr>
          <a:lstStyle/>
          <a:p>
            <a:pPr algn="ctr"/>
            <a:r>
              <a:rPr lang="en-US" sz="6600"/>
              <a:t>Ethiopia (Grey)</a:t>
            </a:r>
          </a:p>
        </p:txBody>
      </p:sp>
      <p:pic>
        <p:nvPicPr>
          <p:cNvPr id="4" name="Picture 4" descr="A close up of a map&#10;&#10;Description generated with very high confidence">
            <a:extLst>
              <a:ext uri="{FF2B5EF4-FFF2-40B4-BE49-F238E27FC236}">
                <a16:creationId xmlns:a16="http://schemas.microsoft.com/office/drawing/2014/main" id="{57AC7B98-DE7A-429B-92CD-43CA3AB4BADC}"/>
              </a:ext>
            </a:extLst>
          </p:cNvPr>
          <p:cNvPicPr>
            <a:picLocks noChangeAspect="1"/>
          </p:cNvPicPr>
          <p:nvPr/>
        </p:nvPicPr>
        <p:blipFill>
          <a:blip r:embed="rId2"/>
          <a:stretch>
            <a:fillRect/>
          </a:stretch>
        </p:blipFill>
        <p:spPr>
          <a:xfrm>
            <a:off x="1019956" y="1068947"/>
            <a:ext cx="4213054" cy="4604966"/>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a:prstGeom prst="rect">
            <a:avLst/>
          </a:prstGeom>
          <a:ln w="57150">
            <a:solidFill>
              <a:schemeClr val="bg1">
                <a:lumMod val="65000"/>
              </a:schemeClr>
            </a:solidFill>
          </a:ln>
        </p:spPr>
        <p:txBody>
          <a:bodyPr>
            <a:normAutofit/>
          </a:bodyPr>
          <a:lstStyle/>
          <a:p>
            <a:r>
              <a:rPr lang="en-US"/>
              <a:t>Modern day Ethiopia is a unique case for the continent of Africa. This area, originally under the kingdom of </a:t>
            </a:r>
            <a:r>
              <a:rPr lang="en-US" err="1"/>
              <a:t>D’mt</a:t>
            </a:r>
            <a:r>
              <a:rPr lang="en-US"/>
              <a:t> was established in 700BC. For thousands of years Ethiopia has faced many different occupations and invasions, but has lasted as an independent nation. </a:t>
            </a:r>
          </a:p>
          <a:p>
            <a:r>
              <a:rPr lang="en-US"/>
              <a:t>During the Berlin Conference of 1884, Ethiopia was given control over their own country, the only African peoples allowed independence over itself.</a:t>
            </a:r>
          </a:p>
          <a:p>
            <a:endParaRPr lang="en-US"/>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010234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TotalTime>
  <Words>716</Words>
  <Application>Microsoft Office PowerPoint</Application>
  <PresentationFormat>Widescreen</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Retrospect</vt:lpstr>
      <vt:lpstr>African Natives (Red)</vt:lpstr>
      <vt:lpstr>Portugal (Yellow)</vt:lpstr>
      <vt:lpstr>Spain (Brown)</vt:lpstr>
      <vt:lpstr>Germany (Orange)</vt:lpstr>
      <vt:lpstr>Great Britain (Blue)</vt:lpstr>
      <vt:lpstr>France (Green)</vt:lpstr>
      <vt:lpstr>Italy (Purple)</vt:lpstr>
      <vt:lpstr>Ethiopia (Grey)</vt:lpstr>
    </vt:vector>
  </TitlesOfParts>
  <Company>Harlingen CISD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Natives</dc:title>
  <dc:creator>Ashley David</dc:creator>
  <cp:lastModifiedBy>Jordan</cp:lastModifiedBy>
  <cp:revision>7</cp:revision>
  <cp:lastPrinted>2019-03-22T19:51:30Z</cp:lastPrinted>
  <dcterms:created xsi:type="dcterms:W3CDTF">2019-03-19T13:42:04Z</dcterms:created>
  <dcterms:modified xsi:type="dcterms:W3CDTF">2019-03-25T13:52:25Z</dcterms:modified>
</cp:coreProperties>
</file>